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53" r:id="rId4"/>
  </p:sldMasterIdLst>
  <p:notesMasterIdLst>
    <p:notesMasterId r:id="rId7"/>
  </p:notesMasterIdLst>
  <p:handoutMasterIdLst>
    <p:handoutMasterId r:id="rId8"/>
  </p:handoutMasterIdLst>
  <p:sldIdLst>
    <p:sldId id="346" r:id="rId5"/>
    <p:sldId id="347" r:id="rId6"/>
  </p:sldIdLst>
  <p:sldSz cx="9601200" cy="7315200"/>
  <p:notesSz cx="7010400" cy="9296400"/>
  <p:custDataLst>
    <p:tags r:id="rId9"/>
  </p:custDataLst>
  <p:defaultTextStyle>
    <a:defPPr>
      <a:defRPr lang="en-CA"/>
    </a:defPPr>
    <a:lvl1pPr algn="ctr" rtl="0" fontAlgn="base">
      <a:spcBef>
        <a:spcPct val="50000"/>
      </a:spcBef>
      <a:spcAft>
        <a:spcPct val="0"/>
      </a:spcAft>
      <a:defRPr sz="1400" kern="1200">
        <a:solidFill>
          <a:schemeClr val="bg1"/>
        </a:solidFill>
        <a:latin typeface="Arial" charset="0"/>
        <a:ea typeface="ＭＳ Ｐゴシック" pitchFamily="-65" charset="-128"/>
        <a:cs typeface="+mn-cs"/>
      </a:defRPr>
    </a:lvl1pPr>
    <a:lvl2pPr marL="457200" algn="ctr" rtl="0" fontAlgn="base">
      <a:spcBef>
        <a:spcPct val="50000"/>
      </a:spcBef>
      <a:spcAft>
        <a:spcPct val="0"/>
      </a:spcAft>
      <a:defRPr sz="1400" kern="1200">
        <a:solidFill>
          <a:schemeClr val="bg1"/>
        </a:solidFill>
        <a:latin typeface="Arial" charset="0"/>
        <a:ea typeface="ＭＳ Ｐゴシック" pitchFamily="-65" charset="-128"/>
        <a:cs typeface="+mn-cs"/>
      </a:defRPr>
    </a:lvl2pPr>
    <a:lvl3pPr marL="914400" algn="ctr" rtl="0" fontAlgn="base">
      <a:spcBef>
        <a:spcPct val="50000"/>
      </a:spcBef>
      <a:spcAft>
        <a:spcPct val="0"/>
      </a:spcAft>
      <a:defRPr sz="1400" kern="1200">
        <a:solidFill>
          <a:schemeClr val="bg1"/>
        </a:solidFill>
        <a:latin typeface="Arial" charset="0"/>
        <a:ea typeface="ＭＳ Ｐゴシック" pitchFamily="-65" charset="-128"/>
        <a:cs typeface="+mn-cs"/>
      </a:defRPr>
    </a:lvl3pPr>
    <a:lvl4pPr marL="1371600" algn="ctr" rtl="0" fontAlgn="base">
      <a:spcBef>
        <a:spcPct val="50000"/>
      </a:spcBef>
      <a:spcAft>
        <a:spcPct val="0"/>
      </a:spcAft>
      <a:defRPr sz="1400" kern="1200">
        <a:solidFill>
          <a:schemeClr val="bg1"/>
        </a:solidFill>
        <a:latin typeface="Arial" charset="0"/>
        <a:ea typeface="ＭＳ Ｐゴシック" pitchFamily="-65" charset="-128"/>
        <a:cs typeface="+mn-cs"/>
      </a:defRPr>
    </a:lvl4pPr>
    <a:lvl5pPr marL="1828800" algn="ctr" rtl="0" fontAlgn="base">
      <a:spcBef>
        <a:spcPct val="50000"/>
      </a:spcBef>
      <a:spcAft>
        <a:spcPct val="0"/>
      </a:spcAft>
      <a:defRPr sz="1400" kern="1200">
        <a:solidFill>
          <a:schemeClr val="bg1"/>
        </a:solidFill>
        <a:latin typeface="Arial" charset="0"/>
        <a:ea typeface="ＭＳ Ｐゴシック" pitchFamily="-65" charset="-128"/>
        <a:cs typeface="+mn-cs"/>
      </a:defRPr>
    </a:lvl5pPr>
    <a:lvl6pPr marL="2286000" algn="l" defTabSz="914400" rtl="0" eaLnBrk="1" latinLnBrk="0" hangingPunct="1">
      <a:defRPr sz="1400" kern="1200">
        <a:solidFill>
          <a:schemeClr val="bg1"/>
        </a:solidFill>
        <a:latin typeface="Arial" charset="0"/>
        <a:ea typeface="ＭＳ Ｐゴシック" pitchFamily="-65" charset="-128"/>
        <a:cs typeface="+mn-cs"/>
      </a:defRPr>
    </a:lvl6pPr>
    <a:lvl7pPr marL="2743200" algn="l" defTabSz="914400" rtl="0" eaLnBrk="1" latinLnBrk="0" hangingPunct="1">
      <a:defRPr sz="1400" kern="1200">
        <a:solidFill>
          <a:schemeClr val="bg1"/>
        </a:solidFill>
        <a:latin typeface="Arial" charset="0"/>
        <a:ea typeface="ＭＳ Ｐゴシック" pitchFamily="-65" charset="-128"/>
        <a:cs typeface="+mn-cs"/>
      </a:defRPr>
    </a:lvl7pPr>
    <a:lvl8pPr marL="3200400" algn="l" defTabSz="914400" rtl="0" eaLnBrk="1" latinLnBrk="0" hangingPunct="1">
      <a:defRPr sz="1400" kern="1200">
        <a:solidFill>
          <a:schemeClr val="bg1"/>
        </a:solidFill>
        <a:latin typeface="Arial" charset="0"/>
        <a:ea typeface="ＭＳ Ｐゴシック" pitchFamily="-65" charset="-128"/>
        <a:cs typeface="+mn-cs"/>
      </a:defRPr>
    </a:lvl8pPr>
    <a:lvl9pPr marL="3657600" algn="l" defTabSz="914400" rtl="0" eaLnBrk="1" latinLnBrk="0" hangingPunct="1">
      <a:defRPr sz="1400" kern="1200">
        <a:solidFill>
          <a:schemeClr val="bg1"/>
        </a:solidFill>
        <a:latin typeface="Arial" charset="0"/>
        <a:ea typeface="ＭＳ Ｐゴシック" pitchFamily="-65" charset="-128"/>
        <a:cs typeface="+mn-cs"/>
      </a:defRPr>
    </a:lvl9pPr>
  </p:defaultTextStyle>
  <p:extLst>
    <p:ext uri="{EFAFB233-063F-42B5-8137-9DF3F51BA10A}">
      <p15:sldGuideLst xmlns:p15="http://schemas.microsoft.com/office/powerpoint/2012/main">
        <p15:guide id="1" orient="horz" pos="4152" userDrawn="1">
          <p15:clr>
            <a:srgbClr val="A4A3A4"/>
          </p15:clr>
        </p15:guide>
        <p15:guide id="2" pos="302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BACC6"/>
    <a:srgbClr val="FFBF3F"/>
    <a:srgbClr val="74A05C"/>
    <a:srgbClr val="00AEC7"/>
    <a:srgbClr val="CF1316"/>
    <a:srgbClr val="DA291C"/>
    <a:srgbClr val="00A0B7"/>
    <a:srgbClr val="59A900"/>
    <a:srgbClr val="CC33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404" autoAdjust="0"/>
    <p:restoredTop sz="94356" autoAdjust="0"/>
  </p:normalViewPr>
  <p:slideViewPr>
    <p:cSldViewPr snapToGrid="0">
      <p:cViewPr>
        <p:scale>
          <a:sx n="125" d="100"/>
          <a:sy n="125" d="100"/>
        </p:scale>
        <p:origin x="858" y="-204"/>
      </p:cViewPr>
      <p:guideLst>
        <p:guide orient="horz" pos="4152"/>
        <p:guide pos="3024"/>
      </p:guideLst>
    </p:cSldViewPr>
  </p:slideViewPr>
  <p:outlineViewPr>
    <p:cViewPr>
      <p:scale>
        <a:sx n="33" d="100"/>
        <a:sy n="33" d="100"/>
      </p:scale>
      <p:origin x="0" y="235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024" y="-72"/>
      </p:cViewPr>
      <p:guideLst>
        <p:guide orient="horz" pos="2928"/>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3.4397344731814002E-2"/>
          <c:y val="0.25053377197862509"/>
          <c:w val="0.93120531053637279"/>
          <c:h val="0.36003371033172044"/>
        </c:manualLayout>
      </c:layout>
      <c:barChart>
        <c:barDir val="col"/>
        <c:grouping val="clustered"/>
        <c:varyColors val="0"/>
        <c:ser>
          <c:idx val="0"/>
          <c:order val="0"/>
          <c:tx>
            <c:strRef>
              <c:f>Sheet1!$B$1</c:f>
              <c:strCache>
                <c:ptCount val="1"/>
                <c:pt idx="0">
                  <c:v>HHI</c:v>
                </c:pt>
              </c:strCache>
            </c:strRef>
          </c:tx>
          <c:spPr>
            <a:solidFill>
              <a:schemeClr val="tx2"/>
            </a:solidFill>
            <a:ln w="38100" cap="rnd">
              <a:solidFill>
                <a:schemeClr val="tx2"/>
              </a:solidFill>
            </a:ln>
          </c:spPr>
          <c:invertIfNegative val="0"/>
          <c:dLbls>
            <c:dLbl>
              <c:idx val="3"/>
              <c:spPr/>
              <c:txPr>
                <a:bodyPr/>
                <a:lstStyle/>
                <a:p>
                  <a:pPr>
                    <a:defRPr sz="1200" b="1">
                      <a:solidFill>
                        <a:schemeClr val="tx1"/>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4F67-44C2-BEA3-3A7F0C18A899}"/>
                </c:ext>
              </c:extLst>
            </c:dLbl>
            <c:spPr>
              <a:noFill/>
              <a:ln>
                <a:noFill/>
              </a:ln>
              <a:effectLst/>
            </c:spPr>
            <c:txPr>
              <a:bodyPr/>
              <a:lstStyle/>
              <a:p>
                <a:pPr>
                  <a:defRPr sz="1200" b="1">
                    <a:solidFill>
                      <a:schemeClr val="accent4"/>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&lt;$40K</c:v>
                </c:pt>
                <c:pt idx="1">
                  <c:v>$40K-$59K</c:v>
                </c:pt>
                <c:pt idx="2">
                  <c:v>$60K-$74K</c:v>
                </c:pt>
                <c:pt idx="3">
                  <c:v>$75K-$99K</c:v>
                </c:pt>
                <c:pt idx="4">
                  <c:v>$100K+</c:v>
                </c:pt>
              </c:strCache>
            </c:strRef>
          </c:cat>
          <c:val>
            <c:numRef>
              <c:f>Sheet1!$B$2:$B$6</c:f>
              <c:numCache>
                <c:formatCode>0%</c:formatCode>
                <c:ptCount val="5"/>
                <c:pt idx="0">
                  <c:v>0.15</c:v>
                </c:pt>
                <c:pt idx="1">
                  <c:v>0.13</c:v>
                </c:pt>
                <c:pt idx="2">
                  <c:v>0.12</c:v>
                </c:pt>
                <c:pt idx="3">
                  <c:v>0.17</c:v>
                </c:pt>
                <c:pt idx="4">
                  <c:v>0.26</c:v>
                </c:pt>
              </c:numCache>
            </c:numRef>
          </c:val>
          <c:extLst>
            <c:ext xmlns:c16="http://schemas.microsoft.com/office/drawing/2014/chart" uri="{C3380CC4-5D6E-409C-BE32-E72D297353CC}">
              <c16:uniqueId val="{00000001-4F67-44C2-BEA3-3A7F0C18A899}"/>
            </c:ext>
          </c:extLst>
        </c:ser>
        <c:dLbls>
          <c:showLegendKey val="0"/>
          <c:showVal val="0"/>
          <c:showCatName val="0"/>
          <c:showSerName val="0"/>
          <c:showPercent val="0"/>
          <c:showBubbleSize val="0"/>
        </c:dLbls>
        <c:gapWidth val="0"/>
        <c:overlap val="-1"/>
        <c:axId val="108054016"/>
        <c:axId val="108055552"/>
      </c:barChart>
      <c:catAx>
        <c:axId val="108054016"/>
        <c:scaling>
          <c:orientation val="minMax"/>
        </c:scaling>
        <c:delete val="0"/>
        <c:axPos val="b"/>
        <c:numFmt formatCode="General" sourceLinked="0"/>
        <c:majorTickMark val="out"/>
        <c:minorTickMark val="none"/>
        <c:tickLblPos val="nextTo"/>
        <c:txPr>
          <a:bodyPr/>
          <a:lstStyle/>
          <a:p>
            <a:pPr>
              <a:lnSpc>
                <a:spcPts val="1200"/>
              </a:lnSpc>
              <a:defRPr sz="1100" b="1">
                <a:solidFill>
                  <a:schemeClr val="bg2"/>
                </a:solidFill>
                <a:latin typeface="Arial Narrow" pitchFamily="34" charset="0"/>
              </a:defRPr>
            </a:pPr>
            <a:endParaRPr lang="en-US"/>
          </a:p>
        </c:txPr>
        <c:crossAx val="108055552"/>
        <c:crosses val="autoZero"/>
        <c:auto val="1"/>
        <c:lblAlgn val="ctr"/>
        <c:lblOffset val="100"/>
        <c:noMultiLvlLbl val="0"/>
      </c:catAx>
      <c:valAx>
        <c:axId val="108055552"/>
        <c:scaling>
          <c:orientation val="minMax"/>
        </c:scaling>
        <c:delete val="1"/>
        <c:axPos val="l"/>
        <c:numFmt formatCode="0%" sourceLinked="1"/>
        <c:majorTickMark val="out"/>
        <c:minorTickMark val="none"/>
        <c:tickLblPos val="none"/>
        <c:crossAx val="108054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628449956545321E-2"/>
          <c:y val="0"/>
          <c:w val="0.86874310008690969"/>
          <c:h val="0.83691313694949665"/>
        </c:manualLayout>
      </c:layout>
      <c:barChart>
        <c:barDir val="col"/>
        <c:grouping val="clustered"/>
        <c:varyColors val="0"/>
        <c:ser>
          <c:idx val="0"/>
          <c:order val="0"/>
          <c:tx>
            <c:strRef>
              <c:f>Sheet1!$B$1</c:f>
              <c:strCache>
                <c:ptCount val="1"/>
                <c:pt idx="0">
                  <c:v>Gender</c:v>
                </c:pt>
              </c:strCache>
            </c:strRef>
          </c:tx>
          <c:spPr>
            <a:solidFill>
              <a:schemeClr val="accent3"/>
            </a:solidFill>
            <a:ln w="57150" cap="rnd">
              <a:solidFill>
                <a:schemeClr val="accent3"/>
              </a:solidFill>
            </a:ln>
          </c:spPr>
          <c:invertIfNegative val="0"/>
          <c:cat>
            <c:strRef>
              <c:f>Sheet1!$A$2:$A$3</c:f>
              <c:strCache>
                <c:ptCount val="2"/>
                <c:pt idx="0">
                  <c:v>Male</c:v>
                </c:pt>
                <c:pt idx="1">
                  <c:v>Female</c:v>
                </c:pt>
              </c:strCache>
            </c:strRef>
          </c:cat>
          <c:val>
            <c:numRef>
              <c:f>Sheet1!$B$2:$B$3</c:f>
              <c:numCache>
                <c:formatCode>0%</c:formatCode>
                <c:ptCount val="2"/>
                <c:pt idx="0">
                  <c:v>0.63</c:v>
                </c:pt>
                <c:pt idx="1">
                  <c:v>0.37</c:v>
                </c:pt>
              </c:numCache>
            </c:numRef>
          </c:val>
          <c:extLst>
            <c:ext xmlns:c16="http://schemas.microsoft.com/office/drawing/2014/chart" uri="{C3380CC4-5D6E-409C-BE32-E72D297353CC}">
              <c16:uniqueId val="{00000000-CF3C-4A91-A327-394B42300A8A}"/>
            </c:ext>
          </c:extLst>
        </c:ser>
        <c:dLbls>
          <c:showLegendKey val="0"/>
          <c:showVal val="0"/>
          <c:showCatName val="0"/>
          <c:showSerName val="0"/>
          <c:showPercent val="0"/>
          <c:showBubbleSize val="0"/>
        </c:dLbls>
        <c:gapWidth val="27"/>
        <c:axId val="102172928"/>
        <c:axId val="102318080"/>
      </c:barChart>
      <c:catAx>
        <c:axId val="102172928"/>
        <c:scaling>
          <c:orientation val="minMax"/>
        </c:scaling>
        <c:delete val="1"/>
        <c:axPos val="b"/>
        <c:numFmt formatCode="General" sourceLinked="0"/>
        <c:majorTickMark val="none"/>
        <c:minorTickMark val="none"/>
        <c:tickLblPos val="none"/>
        <c:crossAx val="102318080"/>
        <c:crosses val="autoZero"/>
        <c:auto val="1"/>
        <c:lblAlgn val="ctr"/>
        <c:lblOffset val="100"/>
        <c:noMultiLvlLbl val="0"/>
      </c:catAx>
      <c:valAx>
        <c:axId val="102318080"/>
        <c:scaling>
          <c:orientation val="minMax"/>
          <c:min val="0.30000000000000016"/>
        </c:scaling>
        <c:delete val="1"/>
        <c:axPos val="l"/>
        <c:numFmt formatCode="0%" sourceLinked="1"/>
        <c:majorTickMark val="out"/>
        <c:minorTickMark val="none"/>
        <c:tickLblPos val="none"/>
        <c:crossAx val="102172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454787744520424E-2"/>
          <c:y val="7.6923076923076927E-2"/>
          <c:w val="0.94697888506578565"/>
          <c:h val="0.85897435897435892"/>
        </c:manualLayout>
      </c:layout>
      <c:barChart>
        <c:barDir val="col"/>
        <c:grouping val="clustered"/>
        <c:varyColors val="0"/>
        <c:ser>
          <c:idx val="0"/>
          <c:order val="0"/>
          <c:tx>
            <c:strRef>
              <c:f>Sheet1!$B$1</c:f>
              <c:strCache>
                <c:ptCount val="1"/>
                <c:pt idx="0">
                  <c:v>Rogers</c:v>
                </c:pt>
              </c:strCache>
            </c:strRef>
          </c:tx>
          <c:spPr>
            <a:solidFill>
              <a:schemeClr val="bg1">
                <a:lumMod val="50000"/>
              </a:schemeClr>
            </a:solidFill>
            <a:ln w="38100" cap="rnd">
              <a:solidFill>
                <a:schemeClr val="bg1">
                  <a:lumMod val="50000"/>
                </a:schemeClr>
              </a:solidFill>
            </a:ln>
          </c:spPr>
          <c:invertIfNegative val="0"/>
          <c:dPt>
            <c:idx val="0"/>
            <c:invertIfNegative val="0"/>
            <c:bubble3D val="0"/>
            <c:extLst>
              <c:ext xmlns:c16="http://schemas.microsoft.com/office/drawing/2014/chart" uri="{C3380CC4-5D6E-409C-BE32-E72D297353CC}">
                <c16:uniqueId val="{00000000-7D54-4B9C-99CE-D91A0DA4477E}"/>
              </c:ext>
            </c:extLst>
          </c:dPt>
          <c:dPt>
            <c:idx val="1"/>
            <c:invertIfNegative val="0"/>
            <c:bubble3D val="0"/>
            <c:spPr>
              <a:solidFill>
                <a:srgbClr val="FFBF3F"/>
              </a:solidFill>
              <a:ln w="38100" cap="rnd">
                <a:solidFill>
                  <a:srgbClr val="FFBF3F"/>
                </a:solidFill>
              </a:ln>
            </c:spPr>
            <c:extLst>
              <c:ext xmlns:c16="http://schemas.microsoft.com/office/drawing/2014/chart" uri="{C3380CC4-5D6E-409C-BE32-E72D297353CC}">
                <c16:uniqueId val="{00000008-D3B1-4074-A8BE-76C14C619803}"/>
              </c:ext>
            </c:extLst>
          </c:dPt>
          <c:dPt>
            <c:idx val="2"/>
            <c:invertIfNegative val="0"/>
            <c:bubble3D val="0"/>
            <c:spPr>
              <a:solidFill>
                <a:srgbClr val="FFBF3F"/>
              </a:solidFill>
              <a:ln w="38100" cap="rnd">
                <a:solidFill>
                  <a:srgbClr val="FFBF3F"/>
                </a:solidFill>
              </a:ln>
            </c:spPr>
            <c:extLst>
              <c:ext xmlns:c16="http://schemas.microsoft.com/office/drawing/2014/chart" uri="{C3380CC4-5D6E-409C-BE32-E72D297353CC}">
                <c16:uniqueId val="{0000000C-4A24-4687-BFF3-49A7FAB0C5BA}"/>
              </c:ext>
            </c:extLst>
          </c:dPt>
          <c:dPt>
            <c:idx val="3"/>
            <c:invertIfNegative val="0"/>
            <c:bubble3D val="0"/>
            <c:spPr>
              <a:solidFill>
                <a:srgbClr val="FFBF3F"/>
              </a:solidFill>
              <a:ln w="38100" cap="rnd">
                <a:solidFill>
                  <a:srgbClr val="FFBF3F"/>
                </a:solidFill>
              </a:ln>
            </c:spPr>
            <c:extLst>
              <c:ext xmlns:c16="http://schemas.microsoft.com/office/drawing/2014/chart" uri="{C3380CC4-5D6E-409C-BE32-E72D297353CC}">
                <c16:uniqueId val="{0000000D-4A24-4687-BFF3-49A7FAB0C5BA}"/>
              </c:ext>
            </c:extLst>
          </c:dPt>
          <c:dPt>
            <c:idx val="4"/>
            <c:invertIfNegative val="0"/>
            <c:bubble3D val="0"/>
            <c:extLst>
              <c:ext xmlns:c16="http://schemas.microsoft.com/office/drawing/2014/chart" uri="{C3380CC4-5D6E-409C-BE32-E72D297353CC}">
                <c16:uniqueId val="{00000001-7D54-4B9C-99CE-D91A0DA4477E}"/>
              </c:ext>
            </c:extLst>
          </c:dPt>
          <c:dPt>
            <c:idx val="5"/>
            <c:invertIfNegative val="0"/>
            <c:bubble3D val="0"/>
            <c:extLst>
              <c:ext xmlns:c16="http://schemas.microsoft.com/office/drawing/2014/chart" uri="{C3380CC4-5D6E-409C-BE32-E72D297353CC}">
                <c16:uniqueId val="{00000002-7D54-4B9C-99CE-D91A0DA4477E}"/>
              </c:ext>
            </c:extLst>
          </c:dPt>
          <c:dPt>
            <c:idx val="6"/>
            <c:invertIfNegative val="0"/>
            <c:bubble3D val="0"/>
            <c:extLst>
              <c:ext xmlns:c16="http://schemas.microsoft.com/office/drawing/2014/chart" uri="{C3380CC4-5D6E-409C-BE32-E72D297353CC}">
                <c16:uniqueId val="{00000003-7D54-4B9C-99CE-D91A0DA4477E}"/>
              </c:ext>
            </c:extLst>
          </c:dPt>
          <c:dLbls>
            <c:spPr>
              <a:noFill/>
              <a:ln>
                <a:noFill/>
              </a:ln>
              <a:effectLst/>
            </c:spPr>
            <c:txPr>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12-24</c:v>
                </c:pt>
                <c:pt idx="1">
                  <c:v>A25-34</c:v>
                </c:pt>
                <c:pt idx="2">
                  <c:v>A35-44</c:v>
                </c:pt>
                <c:pt idx="3">
                  <c:v>A45-54</c:v>
                </c:pt>
                <c:pt idx="4">
                  <c:v>A55+</c:v>
                </c:pt>
              </c:strCache>
            </c:strRef>
          </c:cat>
          <c:val>
            <c:numRef>
              <c:f>Sheet1!$B$2:$B$6</c:f>
              <c:numCache>
                <c:formatCode>0%</c:formatCode>
                <c:ptCount val="5"/>
                <c:pt idx="0">
                  <c:v>0.18</c:v>
                </c:pt>
                <c:pt idx="1">
                  <c:v>0.16</c:v>
                </c:pt>
                <c:pt idx="2">
                  <c:v>0.23</c:v>
                </c:pt>
                <c:pt idx="3">
                  <c:v>0.23</c:v>
                </c:pt>
                <c:pt idx="4">
                  <c:v>0.2</c:v>
                </c:pt>
              </c:numCache>
            </c:numRef>
          </c:val>
          <c:extLst>
            <c:ext xmlns:c16="http://schemas.microsoft.com/office/drawing/2014/chart" uri="{C3380CC4-5D6E-409C-BE32-E72D297353CC}">
              <c16:uniqueId val="{00000004-7D54-4B9C-99CE-D91A0DA4477E}"/>
            </c:ext>
          </c:extLst>
        </c:ser>
        <c:dLbls>
          <c:showLegendKey val="0"/>
          <c:showVal val="0"/>
          <c:showCatName val="0"/>
          <c:showSerName val="0"/>
          <c:showPercent val="0"/>
          <c:showBubbleSize val="0"/>
        </c:dLbls>
        <c:gapWidth val="0"/>
        <c:axId val="114503680"/>
        <c:axId val="114505216"/>
      </c:barChart>
      <c:catAx>
        <c:axId val="114503680"/>
        <c:scaling>
          <c:orientation val="minMax"/>
        </c:scaling>
        <c:delete val="0"/>
        <c:axPos val="b"/>
        <c:numFmt formatCode="General" sourceLinked="0"/>
        <c:majorTickMark val="out"/>
        <c:minorTickMark val="none"/>
        <c:tickLblPos val="nextTo"/>
        <c:txPr>
          <a:bodyPr/>
          <a:lstStyle/>
          <a:p>
            <a:pPr>
              <a:defRPr sz="1100" b="1">
                <a:solidFill>
                  <a:schemeClr val="bg2"/>
                </a:solidFill>
              </a:defRPr>
            </a:pPr>
            <a:endParaRPr lang="en-US"/>
          </a:p>
        </c:txPr>
        <c:crossAx val="114505216"/>
        <c:crosses val="autoZero"/>
        <c:auto val="1"/>
        <c:lblAlgn val="ctr"/>
        <c:lblOffset val="100"/>
        <c:noMultiLvlLbl val="0"/>
      </c:catAx>
      <c:valAx>
        <c:axId val="114505216"/>
        <c:scaling>
          <c:orientation val="minMax"/>
        </c:scaling>
        <c:delete val="1"/>
        <c:axPos val="l"/>
        <c:numFmt formatCode="0%" sourceLinked="1"/>
        <c:majorTickMark val="out"/>
        <c:minorTickMark val="none"/>
        <c:tickLblPos val="none"/>
        <c:crossAx val="1145036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Pie</c:v>
                </c:pt>
              </c:strCache>
            </c:strRef>
          </c:tx>
          <c:spPr>
            <a:ln>
              <a:solidFill>
                <a:schemeClr val="bg2"/>
              </a:solidFill>
            </a:ln>
          </c:spPr>
          <c:dPt>
            <c:idx val="0"/>
            <c:bubble3D val="0"/>
            <c:spPr>
              <a:solidFill>
                <a:schemeClr val="tx2"/>
              </a:solidFill>
              <a:ln>
                <a:solidFill>
                  <a:schemeClr val="bg2"/>
                </a:solidFill>
              </a:ln>
            </c:spPr>
            <c:extLst>
              <c:ext xmlns:c16="http://schemas.microsoft.com/office/drawing/2014/chart" uri="{C3380CC4-5D6E-409C-BE32-E72D297353CC}">
                <c16:uniqueId val="{00000000-5569-440C-B383-0FCBBD5DD31E}"/>
              </c:ext>
            </c:extLst>
          </c:dPt>
          <c:dPt>
            <c:idx val="1"/>
            <c:bubble3D val="0"/>
            <c:spPr>
              <a:solidFill>
                <a:schemeClr val="accent2"/>
              </a:solidFill>
              <a:ln>
                <a:solidFill>
                  <a:schemeClr val="bg2"/>
                </a:solidFill>
              </a:ln>
            </c:spPr>
            <c:extLst>
              <c:ext xmlns:c16="http://schemas.microsoft.com/office/drawing/2014/chart" uri="{C3380CC4-5D6E-409C-BE32-E72D297353CC}">
                <c16:uniqueId val="{00000001-5569-440C-B383-0FCBBD5DD31E}"/>
              </c:ext>
            </c:extLst>
          </c:dPt>
          <c:cat>
            <c:strRef>
              <c:f>Sheet1!$A$2:$A$3</c:f>
              <c:strCache>
                <c:ptCount val="2"/>
                <c:pt idx="0">
                  <c:v>Number</c:v>
                </c:pt>
                <c:pt idx="1">
                  <c:v>Alt</c:v>
                </c:pt>
              </c:strCache>
            </c:strRef>
          </c:cat>
          <c:val>
            <c:numRef>
              <c:f>Sheet1!$B$2:$B$3</c:f>
              <c:numCache>
                <c:formatCode>General</c:formatCode>
                <c:ptCount val="2"/>
                <c:pt idx="0">
                  <c:v>54</c:v>
                </c:pt>
                <c:pt idx="1">
                  <c:v>46</c:v>
                </c:pt>
              </c:numCache>
            </c:numRef>
          </c:val>
          <c:extLst>
            <c:ext xmlns:c16="http://schemas.microsoft.com/office/drawing/2014/chart" uri="{C3380CC4-5D6E-409C-BE32-E72D297353CC}">
              <c16:uniqueId val="{00000002-5569-440C-B383-0FCBBD5DD31E}"/>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Pie</c:v>
                </c:pt>
              </c:strCache>
            </c:strRef>
          </c:tx>
          <c:spPr>
            <a:ln>
              <a:solidFill>
                <a:schemeClr val="bg2"/>
              </a:solidFill>
            </a:ln>
          </c:spPr>
          <c:dPt>
            <c:idx val="0"/>
            <c:bubble3D val="0"/>
            <c:spPr>
              <a:solidFill>
                <a:schemeClr val="tx2"/>
              </a:solidFill>
              <a:ln>
                <a:solidFill>
                  <a:schemeClr val="bg2"/>
                </a:solidFill>
              </a:ln>
            </c:spPr>
            <c:extLst>
              <c:ext xmlns:c16="http://schemas.microsoft.com/office/drawing/2014/chart" uri="{C3380CC4-5D6E-409C-BE32-E72D297353CC}">
                <c16:uniqueId val="{00000000-D9FB-49A0-B9FE-4A996B95213D}"/>
              </c:ext>
            </c:extLst>
          </c:dPt>
          <c:dPt>
            <c:idx val="1"/>
            <c:bubble3D val="0"/>
            <c:spPr>
              <a:solidFill>
                <a:schemeClr val="accent2"/>
              </a:solidFill>
              <a:ln>
                <a:solidFill>
                  <a:schemeClr val="bg2"/>
                </a:solidFill>
              </a:ln>
            </c:spPr>
            <c:extLst>
              <c:ext xmlns:c16="http://schemas.microsoft.com/office/drawing/2014/chart" uri="{C3380CC4-5D6E-409C-BE32-E72D297353CC}">
                <c16:uniqueId val="{00000001-D9FB-49A0-B9FE-4A996B95213D}"/>
              </c:ext>
            </c:extLst>
          </c:dPt>
          <c:cat>
            <c:strRef>
              <c:f>Sheet1!$A$2:$A$3</c:f>
              <c:strCache>
                <c:ptCount val="2"/>
                <c:pt idx="0">
                  <c:v>Number</c:v>
                </c:pt>
                <c:pt idx="1">
                  <c:v>Alt</c:v>
                </c:pt>
              </c:strCache>
            </c:strRef>
          </c:cat>
          <c:val>
            <c:numRef>
              <c:f>Sheet1!$B$2:$B$3</c:f>
              <c:numCache>
                <c:formatCode>General</c:formatCode>
                <c:ptCount val="2"/>
                <c:pt idx="0">
                  <c:v>28</c:v>
                </c:pt>
                <c:pt idx="1">
                  <c:v>72</c:v>
                </c:pt>
              </c:numCache>
            </c:numRef>
          </c:val>
          <c:extLst>
            <c:ext xmlns:c16="http://schemas.microsoft.com/office/drawing/2014/chart" uri="{C3380CC4-5D6E-409C-BE32-E72D297353CC}">
              <c16:uniqueId val="{00000002-D9FB-49A0-B9FE-4A996B95213D}"/>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Pie</c:v>
                </c:pt>
              </c:strCache>
            </c:strRef>
          </c:tx>
          <c:spPr>
            <a:ln>
              <a:solidFill>
                <a:schemeClr val="bg2"/>
              </a:solidFill>
            </a:ln>
          </c:spPr>
          <c:dPt>
            <c:idx val="0"/>
            <c:bubble3D val="0"/>
            <c:spPr>
              <a:solidFill>
                <a:schemeClr val="tx2"/>
              </a:solidFill>
              <a:ln>
                <a:solidFill>
                  <a:schemeClr val="bg2"/>
                </a:solidFill>
              </a:ln>
            </c:spPr>
            <c:extLst>
              <c:ext xmlns:c16="http://schemas.microsoft.com/office/drawing/2014/chart" uri="{C3380CC4-5D6E-409C-BE32-E72D297353CC}">
                <c16:uniqueId val="{00000000-1CA5-4210-83A1-48A367DD2C10}"/>
              </c:ext>
            </c:extLst>
          </c:dPt>
          <c:dPt>
            <c:idx val="1"/>
            <c:bubble3D val="0"/>
            <c:spPr>
              <a:solidFill>
                <a:schemeClr val="accent2"/>
              </a:solidFill>
              <a:ln>
                <a:solidFill>
                  <a:schemeClr val="bg2"/>
                </a:solidFill>
              </a:ln>
            </c:spPr>
            <c:extLst>
              <c:ext xmlns:c16="http://schemas.microsoft.com/office/drawing/2014/chart" uri="{C3380CC4-5D6E-409C-BE32-E72D297353CC}">
                <c16:uniqueId val="{00000001-1CA5-4210-83A1-48A367DD2C10}"/>
              </c:ext>
            </c:extLst>
          </c:dPt>
          <c:cat>
            <c:strRef>
              <c:f>Sheet1!$A$2:$A$3</c:f>
              <c:strCache>
                <c:ptCount val="2"/>
                <c:pt idx="0">
                  <c:v>Number</c:v>
                </c:pt>
                <c:pt idx="1">
                  <c:v>Alt</c:v>
                </c:pt>
              </c:strCache>
            </c:strRef>
          </c:cat>
          <c:val>
            <c:numRef>
              <c:f>Sheet1!$B$2:$B$3</c:f>
              <c:numCache>
                <c:formatCode>General</c:formatCode>
                <c:ptCount val="2"/>
                <c:pt idx="0">
                  <c:v>55</c:v>
                </c:pt>
                <c:pt idx="1">
                  <c:v>45</c:v>
                </c:pt>
              </c:numCache>
            </c:numRef>
          </c:val>
          <c:extLst>
            <c:ext xmlns:c16="http://schemas.microsoft.com/office/drawing/2014/chart" uri="{C3380CC4-5D6E-409C-BE32-E72D297353CC}">
              <c16:uniqueId val="{00000002-1CA5-4210-83A1-48A367DD2C10}"/>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2"/>
            <a:ext cx="3037840" cy="466725"/>
          </a:xfrm>
          <a:prstGeom prst="rect">
            <a:avLst/>
          </a:prstGeom>
          <a:noFill/>
          <a:ln w="9525">
            <a:noFill/>
            <a:miter lim="800000"/>
            <a:headEnd/>
            <a:tailEnd/>
          </a:ln>
        </p:spPr>
        <p:txBody>
          <a:bodyPr vert="horz" wrap="square" lIns="93742" tIns="46872" rIns="93742" bIns="46872" numCol="1" anchor="t" anchorCtr="0" compatLnSpc="1">
            <a:prstTxWarp prst="textNoShape">
              <a:avLst/>
            </a:prstTxWarp>
          </a:bodyPr>
          <a:lstStyle>
            <a:lvl1pPr algn="l" defTabSz="936498" eaLnBrk="0" hangingPunct="0">
              <a:spcBef>
                <a:spcPct val="0"/>
              </a:spcBef>
              <a:defRPr sz="1200">
                <a:solidFill>
                  <a:schemeClr val="tx1"/>
                </a:solidFill>
                <a:latin typeface="Arial" charset="0"/>
              </a:defRPr>
            </a:lvl1pPr>
          </a:lstStyle>
          <a:p>
            <a:pPr>
              <a:defRPr/>
            </a:pPr>
            <a:endParaRPr lang="en-US"/>
          </a:p>
        </p:txBody>
      </p:sp>
      <p:sp>
        <p:nvSpPr>
          <p:cNvPr id="17411" name="Rectangle 3"/>
          <p:cNvSpPr>
            <a:spLocks noGrp="1" noChangeArrowheads="1"/>
          </p:cNvSpPr>
          <p:nvPr>
            <p:ph type="dt" sz="quarter" idx="1"/>
          </p:nvPr>
        </p:nvSpPr>
        <p:spPr bwMode="auto">
          <a:xfrm>
            <a:off x="3972560" y="2"/>
            <a:ext cx="3037840" cy="466725"/>
          </a:xfrm>
          <a:prstGeom prst="rect">
            <a:avLst/>
          </a:prstGeom>
          <a:noFill/>
          <a:ln w="9525">
            <a:noFill/>
            <a:miter lim="800000"/>
            <a:headEnd/>
            <a:tailEnd/>
          </a:ln>
        </p:spPr>
        <p:txBody>
          <a:bodyPr vert="horz" wrap="square" lIns="93742" tIns="46872" rIns="93742" bIns="46872" numCol="1" anchor="t" anchorCtr="0" compatLnSpc="1">
            <a:prstTxWarp prst="textNoShape">
              <a:avLst/>
            </a:prstTxWarp>
          </a:bodyPr>
          <a:lstStyle>
            <a:lvl1pPr algn="r" defTabSz="936498" eaLnBrk="0" hangingPunct="0">
              <a:spcBef>
                <a:spcPct val="0"/>
              </a:spcBef>
              <a:defRPr sz="1200">
                <a:solidFill>
                  <a:schemeClr val="tx1"/>
                </a:solidFill>
                <a:latin typeface="Arial" charset="0"/>
              </a:defRPr>
            </a:lvl1pPr>
          </a:lstStyle>
          <a:p>
            <a:pPr>
              <a:defRPr/>
            </a:pPr>
            <a:endParaRPr lang="en-US"/>
          </a:p>
        </p:txBody>
      </p:sp>
      <p:sp>
        <p:nvSpPr>
          <p:cNvPr id="17412" name="Rectangle 4"/>
          <p:cNvSpPr>
            <a:spLocks noGrp="1" noChangeArrowheads="1"/>
          </p:cNvSpPr>
          <p:nvPr>
            <p:ph type="ftr" sz="quarter" idx="2"/>
          </p:nvPr>
        </p:nvSpPr>
        <p:spPr bwMode="auto">
          <a:xfrm>
            <a:off x="0" y="8829677"/>
            <a:ext cx="3037840" cy="466725"/>
          </a:xfrm>
          <a:prstGeom prst="rect">
            <a:avLst/>
          </a:prstGeom>
          <a:noFill/>
          <a:ln w="9525">
            <a:noFill/>
            <a:miter lim="800000"/>
            <a:headEnd/>
            <a:tailEnd/>
          </a:ln>
        </p:spPr>
        <p:txBody>
          <a:bodyPr vert="horz" wrap="square" lIns="93742" tIns="46872" rIns="93742" bIns="46872" numCol="1" anchor="b" anchorCtr="0" compatLnSpc="1">
            <a:prstTxWarp prst="textNoShape">
              <a:avLst/>
            </a:prstTxWarp>
          </a:bodyPr>
          <a:lstStyle>
            <a:lvl1pPr algn="l" defTabSz="936498" eaLnBrk="0" hangingPunct="0">
              <a:spcBef>
                <a:spcPct val="0"/>
              </a:spcBef>
              <a:defRPr sz="1200">
                <a:solidFill>
                  <a:schemeClr val="tx1"/>
                </a:solidFill>
                <a:latin typeface="Arial" charset="0"/>
              </a:defRPr>
            </a:lvl1pPr>
          </a:lstStyle>
          <a:p>
            <a:pPr>
              <a:defRPr/>
            </a:pPr>
            <a:endParaRPr lang="en-US"/>
          </a:p>
        </p:txBody>
      </p:sp>
      <p:sp>
        <p:nvSpPr>
          <p:cNvPr id="17413" name="Rectangle 5"/>
          <p:cNvSpPr>
            <a:spLocks noGrp="1" noChangeArrowheads="1"/>
          </p:cNvSpPr>
          <p:nvPr>
            <p:ph type="sldNum" sz="quarter" idx="3"/>
          </p:nvPr>
        </p:nvSpPr>
        <p:spPr bwMode="auto">
          <a:xfrm>
            <a:off x="3972560" y="8829677"/>
            <a:ext cx="3037840" cy="466725"/>
          </a:xfrm>
          <a:prstGeom prst="rect">
            <a:avLst/>
          </a:prstGeom>
          <a:noFill/>
          <a:ln w="9525">
            <a:noFill/>
            <a:miter lim="800000"/>
            <a:headEnd/>
            <a:tailEnd/>
          </a:ln>
        </p:spPr>
        <p:txBody>
          <a:bodyPr vert="horz" wrap="square" lIns="93742" tIns="46872" rIns="93742" bIns="46872" numCol="1" anchor="b" anchorCtr="0" compatLnSpc="1">
            <a:prstTxWarp prst="textNoShape">
              <a:avLst/>
            </a:prstTxWarp>
          </a:bodyPr>
          <a:lstStyle>
            <a:lvl1pPr algn="r" defTabSz="936498" eaLnBrk="0" hangingPunct="0">
              <a:spcBef>
                <a:spcPct val="0"/>
              </a:spcBef>
              <a:defRPr sz="1200">
                <a:solidFill>
                  <a:schemeClr val="tx1"/>
                </a:solidFill>
                <a:latin typeface="Arial" charset="0"/>
              </a:defRPr>
            </a:lvl1pPr>
          </a:lstStyle>
          <a:p>
            <a:pPr>
              <a:defRPr/>
            </a:pPr>
            <a:fld id="{4490CD67-7381-4A94-AAC0-239CC6AFFF38}" type="slidenum">
              <a:rPr lang="en-US"/>
              <a:pPr>
                <a:defRPr/>
              </a:pPr>
              <a:t>‹#›</a:t>
            </a:fld>
            <a:endParaRPr lang="en-US"/>
          </a:p>
        </p:txBody>
      </p:sp>
    </p:spTree>
    <p:extLst>
      <p:ext uri="{BB962C8B-B14F-4D97-AF65-F5344CB8AC3E}">
        <p14:creationId xmlns:p14="http://schemas.microsoft.com/office/powerpoint/2010/main" val="1712356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2"/>
            <a:ext cx="3037840" cy="466725"/>
          </a:xfrm>
          <a:prstGeom prst="rect">
            <a:avLst/>
          </a:prstGeom>
          <a:noFill/>
          <a:ln w="9525">
            <a:noFill/>
            <a:miter lim="800000"/>
            <a:headEnd/>
            <a:tailEnd/>
          </a:ln>
        </p:spPr>
        <p:txBody>
          <a:bodyPr vert="horz" wrap="square" lIns="93742" tIns="46872" rIns="93742" bIns="46872" numCol="1" anchor="t" anchorCtr="0" compatLnSpc="1">
            <a:prstTxWarp prst="textNoShape">
              <a:avLst/>
            </a:prstTxWarp>
          </a:bodyPr>
          <a:lstStyle>
            <a:lvl1pPr algn="l" defTabSz="936498" eaLnBrk="0" hangingPunct="0">
              <a:spcBef>
                <a:spcPct val="0"/>
              </a:spcBef>
              <a:defRPr sz="1200">
                <a:solidFill>
                  <a:schemeClr val="tx1"/>
                </a:solidFill>
                <a:latin typeface="Arial" charset="0"/>
                <a:cs typeface="Arial"/>
              </a:defRPr>
            </a:lvl1pPr>
          </a:lstStyle>
          <a:p>
            <a:pPr>
              <a:defRPr/>
            </a:pPr>
            <a:endParaRPr lang="en-US"/>
          </a:p>
        </p:txBody>
      </p:sp>
      <p:sp>
        <p:nvSpPr>
          <p:cNvPr id="15363" name="Rectangle 3"/>
          <p:cNvSpPr>
            <a:spLocks noGrp="1" noChangeArrowheads="1"/>
          </p:cNvSpPr>
          <p:nvPr>
            <p:ph type="dt" idx="1"/>
          </p:nvPr>
        </p:nvSpPr>
        <p:spPr bwMode="auto">
          <a:xfrm>
            <a:off x="3972560" y="2"/>
            <a:ext cx="3037840" cy="466725"/>
          </a:xfrm>
          <a:prstGeom prst="rect">
            <a:avLst/>
          </a:prstGeom>
          <a:noFill/>
          <a:ln w="9525">
            <a:noFill/>
            <a:miter lim="800000"/>
            <a:headEnd/>
            <a:tailEnd/>
          </a:ln>
        </p:spPr>
        <p:txBody>
          <a:bodyPr vert="horz" wrap="square" lIns="93742" tIns="46872" rIns="93742" bIns="46872" numCol="1" anchor="t" anchorCtr="0" compatLnSpc="1">
            <a:prstTxWarp prst="textNoShape">
              <a:avLst/>
            </a:prstTxWarp>
          </a:bodyPr>
          <a:lstStyle>
            <a:lvl1pPr algn="r" defTabSz="936498" eaLnBrk="0" hangingPunct="0">
              <a:spcBef>
                <a:spcPct val="0"/>
              </a:spcBef>
              <a:defRPr sz="1200">
                <a:solidFill>
                  <a:schemeClr val="tx1"/>
                </a:solidFill>
                <a:latin typeface="Arial" charset="0"/>
                <a:cs typeface="Aria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220788" y="698500"/>
            <a:ext cx="4570412"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34720" y="4414838"/>
            <a:ext cx="5140960" cy="4183062"/>
          </a:xfrm>
          <a:prstGeom prst="rect">
            <a:avLst/>
          </a:prstGeom>
          <a:noFill/>
          <a:ln w="9525">
            <a:noFill/>
            <a:miter lim="800000"/>
            <a:headEnd/>
            <a:tailEnd/>
          </a:ln>
        </p:spPr>
        <p:txBody>
          <a:bodyPr vert="horz" wrap="square" lIns="93742" tIns="46872" rIns="93742" bIns="4687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29677"/>
            <a:ext cx="3037840" cy="466725"/>
          </a:xfrm>
          <a:prstGeom prst="rect">
            <a:avLst/>
          </a:prstGeom>
          <a:noFill/>
          <a:ln w="9525">
            <a:noFill/>
            <a:miter lim="800000"/>
            <a:headEnd/>
            <a:tailEnd/>
          </a:ln>
        </p:spPr>
        <p:txBody>
          <a:bodyPr vert="horz" wrap="square" lIns="93742" tIns="46872" rIns="93742" bIns="46872" numCol="1" anchor="b" anchorCtr="0" compatLnSpc="1">
            <a:prstTxWarp prst="textNoShape">
              <a:avLst/>
            </a:prstTxWarp>
          </a:bodyPr>
          <a:lstStyle>
            <a:lvl1pPr algn="l" defTabSz="936498" eaLnBrk="0" hangingPunct="0">
              <a:spcBef>
                <a:spcPct val="0"/>
              </a:spcBef>
              <a:defRPr sz="1200">
                <a:solidFill>
                  <a:schemeClr val="tx1"/>
                </a:solidFill>
                <a:latin typeface="Arial" charset="0"/>
                <a:cs typeface="Arial"/>
              </a:defRPr>
            </a:lvl1pPr>
          </a:lstStyle>
          <a:p>
            <a:pPr>
              <a:defRPr/>
            </a:pPr>
            <a:endParaRPr lang="en-US"/>
          </a:p>
        </p:txBody>
      </p:sp>
      <p:sp>
        <p:nvSpPr>
          <p:cNvPr id="15367" name="Rectangle 7"/>
          <p:cNvSpPr>
            <a:spLocks noGrp="1" noChangeArrowheads="1"/>
          </p:cNvSpPr>
          <p:nvPr>
            <p:ph type="sldNum" sz="quarter" idx="5"/>
          </p:nvPr>
        </p:nvSpPr>
        <p:spPr bwMode="auto">
          <a:xfrm>
            <a:off x="3972560" y="8829677"/>
            <a:ext cx="3037840" cy="466725"/>
          </a:xfrm>
          <a:prstGeom prst="rect">
            <a:avLst/>
          </a:prstGeom>
          <a:noFill/>
          <a:ln w="9525">
            <a:noFill/>
            <a:miter lim="800000"/>
            <a:headEnd/>
            <a:tailEnd/>
          </a:ln>
        </p:spPr>
        <p:txBody>
          <a:bodyPr vert="horz" wrap="square" lIns="93742" tIns="46872" rIns="93742" bIns="46872" numCol="1" anchor="b" anchorCtr="0" compatLnSpc="1">
            <a:prstTxWarp prst="textNoShape">
              <a:avLst/>
            </a:prstTxWarp>
          </a:bodyPr>
          <a:lstStyle>
            <a:lvl1pPr algn="r" defTabSz="936498" eaLnBrk="0" hangingPunct="0">
              <a:spcBef>
                <a:spcPct val="0"/>
              </a:spcBef>
              <a:defRPr sz="1200">
                <a:solidFill>
                  <a:schemeClr val="tx1"/>
                </a:solidFill>
                <a:latin typeface="Arial" charset="0"/>
                <a:cs typeface="Arial"/>
              </a:defRPr>
            </a:lvl1pPr>
          </a:lstStyle>
          <a:p>
            <a:pPr>
              <a:defRPr/>
            </a:pPr>
            <a:fld id="{0D2D8EA7-E328-45F5-8A3C-9430B792BBF2}" type="slidenum">
              <a:rPr lang="en-US" smtClean="0"/>
              <a:pPr>
                <a:defRPr/>
              </a:pPr>
              <a:t>‹#›</a:t>
            </a:fld>
            <a:endParaRPr lang="en-US"/>
          </a:p>
        </p:txBody>
      </p:sp>
    </p:spTree>
    <p:extLst>
      <p:ext uri="{BB962C8B-B14F-4D97-AF65-F5344CB8AC3E}">
        <p14:creationId xmlns:p14="http://schemas.microsoft.com/office/powerpoint/2010/main" val="407287727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Arial"/>
      </a:defRPr>
    </a:lvl1pPr>
    <a:lvl2pPr marL="4572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Arial"/>
      </a:defRPr>
    </a:lvl2pPr>
    <a:lvl3pPr marL="9144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Arial"/>
      </a:defRPr>
    </a:lvl3pPr>
    <a:lvl4pPr marL="13716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Arial"/>
      </a:defRPr>
    </a:lvl4pPr>
    <a:lvl5pPr marL="18288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Arial"/>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8.png"/><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6" Type="http://schemas.openxmlformats.org/officeDocument/2006/relationships/image" Target="../media/image9.png"/><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1">
    <p:spTree>
      <p:nvGrpSpPr>
        <p:cNvPr id="1" name=""/>
        <p:cNvGrpSpPr/>
        <p:nvPr/>
      </p:nvGrpSpPr>
      <p:grpSpPr>
        <a:xfrm>
          <a:off x="0" y="0"/>
          <a:ext cx="0" cy="0"/>
          <a:chOff x="0" y="0"/>
          <a:chExt cx="0" cy="0"/>
        </a:xfrm>
      </p:grpSpPr>
      <p:pic>
        <p:nvPicPr>
          <p:cNvPr id="9" name="Picture 8" descr="ROGERS-BOXES-RGB.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393" y="1461873"/>
            <a:ext cx="5072017" cy="4643999"/>
          </a:xfrm>
          <a:prstGeom prst="rect">
            <a:avLst/>
          </a:prstGeom>
        </p:spPr>
      </p:pic>
      <p:pic>
        <p:nvPicPr>
          <p:cNvPr id="11" name="Picture 10" descr="ROGERS-LOGO-RGB.em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70832" y="3372991"/>
            <a:ext cx="1012168" cy="298621"/>
          </a:xfrm>
          <a:prstGeom prst="rect">
            <a:avLst/>
          </a:prstGeom>
        </p:spPr>
      </p:pic>
      <p:sp>
        <p:nvSpPr>
          <p:cNvPr id="12" name="Rectangle 11"/>
          <p:cNvSpPr/>
          <p:nvPr userDrawn="1"/>
        </p:nvSpPr>
        <p:spPr>
          <a:xfrm>
            <a:off x="1" y="6429908"/>
            <a:ext cx="4560235" cy="83971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a:p>
        </p:txBody>
      </p:sp>
      <p:sp>
        <p:nvSpPr>
          <p:cNvPr id="10" name="Text Box"/>
          <p:cNvSpPr>
            <a:spLocks noGrp="1"/>
          </p:cNvSpPr>
          <p:nvPr>
            <p:ph type="body" sz="quarter" idx="10" hasCustomPrompt="1"/>
          </p:nvPr>
        </p:nvSpPr>
        <p:spPr>
          <a:xfrm>
            <a:off x="5527359" y="2735393"/>
            <a:ext cx="3495437" cy="3944809"/>
          </a:xfrm>
          <a:prstGeom prst="rect">
            <a:avLst/>
          </a:prstGeom>
        </p:spPr>
        <p:txBody>
          <a:bodyPr vert="horz" lIns="96653" tIns="48326" rIns="96653" bIns="48326"/>
          <a:lstStyle>
            <a:lvl1pPr marL="0" indent="0">
              <a:spcBef>
                <a:spcPts val="634"/>
              </a:spcBef>
              <a:buFont typeface="Arial"/>
              <a:buNone/>
              <a:defRPr sz="1700" b="0">
                <a:solidFill>
                  <a:schemeClr val="tx1"/>
                </a:solidFill>
                <a:latin typeface="Arial"/>
                <a:cs typeface="Arial"/>
              </a:defRPr>
            </a:lvl1pPr>
          </a:lstStyle>
          <a:p>
            <a:pPr marL="0" indent="0">
              <a:spcBef>
                <a:spcPts val="600"/>
              </a:spcBef>
              <a:buNone/>
            </a:pPr>
            <a:r>
              <a:rPr lang="en-US" sz="1700" dirty="0">
                <a:solidFill>
                  <a:srgbClr val="413F41"/>
                </a:solidFill>
                <a:latin typeface="Arial"/>
                <a:cs typeface="Arial"/>
              </a:rPr>
              <a:t>Committee Name</a:t>
            </a:r>
            <a:br>
              <a:rPr lang="en-US" sz="1700" dirty="0">
                <a:solidFill>
                  <a:srgbClr val="413F41"/>
                </a:solidFill>
                <a:latin typeface="Arial"/>
                <a:cs typeface="Arial"/>
              </a:rPr>
            </a:br>
            <a:r>
              <a:rPr lang="en-US" sz="2500" dirty="0">
                <a:solidFill>
                  <a:srgbClr val="DA291C"/>
                </a:solidFill>
                <a:latin typeface="Arial"/>
                <a:cs typeface="Arial"/>
              </a:rPr>
              <a:t>Cover page</a:t>
            </a:r>
          </a:p>
          <a:p>
            <a:pPr marL="0" indent="0">
              <a:spcBef>
                <a:spcPts val="600"/>
              </a:spcBef>
              <a:buFont typeface="Arial"/>
              <a:buNone/>
            </a:pPr>
            <a:endParaRPr lang="en-US" sz="1700" dirty="0">
              <a:latin typeface="Arial"/>
              <a:cs typeface="Arial"/>
            </a:endParaRPr>
          </a:p>
          <a:p>
            <a:pPr marL="0" indent="0">
              <a:spcBef>
                <a:spcPts val="600"/>
              </a:spcBef>
              <a:buFont typeface="Arial"/>
              <a:buNone/>
            </a:pPr>
            <a:r>
              <a:rPr lang="en-US" sz="1700" dirty="0">
                <a:latin typeface="Arial"/>
                <a:cs typeface="Arial"/>
              </a:rPr>
              <a:t>Presenter Name(s)</a:t>
            </a:r>
          </a:p>
          <a:p>
            <a:pPr marL="0" indent="0">
              <a:spcBef>
                <a:spcPts val="600"/>
              </a:spcBef>
              <a:buFont typeface="Arial"/>
              <a:buNone/>
            </a:pPr>
            <a:r>
              <a:rPr lang="en-US" sz="1700" dirty="0">
                <a:latin typeface="Arial"/>
                <a:cs typeface="Arial"/>
              </a:rPr>
              <a:t>Month </a:t>
            </a:r>
            <a:r>
              <a:rPr lang="en-US" sz="1700" dirty="0" err="1">
                <a:latin typeface="Arial"/>
                <a:cs typeface="Arial"/>
              </a:rPr>
              <a:t>DDth</a:t>
            </a:r>
            <a:r>
              <a:rPr lang="en-US" sz="1700" dirty="0">
                <a:latin typeface="Arial"/>
                <a:cs typeface="Arial"/>
              </a:rPr>
              <a:t>, YY</a:t>
            </a:r>
          </a:p>
          <a:p>
            <a:pPr lvl="0"/>
            <a:endParaRPr lang="en-US" dirty="0"/>
          </a:p>
        </p:txBody>
      </p:sp>
      <p:sp>
        <p:nvSpPr>
          <p:cNvPr id="13" name="Rectangle 12"/>
          <p:cNvSpPr/>
          <p:nvPr userDrawn="1"/>
        </p:nvSpPr>
        <p:spPr>
          <a:xfrm>
            <a:off x="156084" y="1612"/>
            <a:ext cx="4560235" cy="83971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a:p>
        </p:txBody>
      </p:sp>
      <p:sp>
        <p:nvSpPr>
          <p:cNvPr id="15" name="Picture Placeholder 6"/>
          <p:cNvSpPr>
            <a:spLocks noGrp="1"/>
          </p:cNvSpPr>
          <p:nvPr>
            <p:ph type="pic" sz="quarter" idx="12" hasCustomPrompt="1"/>
          </p:nvPr>
        </p:nvSpPr>
        <p:spPr>
          <a:xfrm>
            <a:off x="929421" y="3087287"/>
            <a:ext cx="1621082" cy="1061369"/>
          </a:xfrm>
          <a:prstGeom prst="roundRect">
            <a:avLst>
              <a:gd name="adj" fmla="val 5643"/>
            </a:avLst>
          </a:prstGeom>
        </p:spPr>
        <p:txBody>
          <a:bodyPr vert="horz" lIns="96661" tIns="48331" rIns="96661" bIns="48331"/>
          <a:lstStyle>
            <a:lvl1pPr marL="0" indent="0">
              <a:buNone/>
              <a:defRPr sz="700" b="0">
                <a:latin typeface="Arial"/>
                <a:cs typeface="Arial"/>
              </a:defRPr>
            </a:lvl1pPr>
          </a:lstStyle>
          <a:p>
            <a:r>
              <a:rPr lang="en-CA" dirty="0"/>
              <a:t>Drag picture to placeholder or click icon to add</a:t>
            </a:r>
            <a:endParaRPr lang="en-US" dirty="0"/>
          </a:p>
        </p:txBody>
      </p:sp>
      <p:sp>
        <p:nvSpPr>
          <p:cNvPr id="16" name="Picture Placeholder 6"/>
          <p:cNvSpPr>
            <a:spLocks noGrp="1"/>
          </p:cNvSpPr>
          <p:nvPr>
            <p:ph type="pic" sz="quarter" idx="13" hasCustomPrompt="1"/>
          </p:nvPr>
        </p:nvSpPr>
        <p:spPr>
          <a:xfrm>
            <a:off x="2586348" y="3986811"/>
            <a:ext cx="690582" cy="883423"/>
          </a:xfrm>
          <a:prstGeom prst="roundRect">
            <a:avLst>
              <a:gd name="adj" fmla="val 7718"/>
            </a:avLst>
          </a:prstGeom>
        </p:spPr>
        <p:txBody>
          <a:bodyPr vert="horz" lIns="96661" tIns="48331" rIns="96661" bIns="48331"/>
          <a:lstStyle>
            <a:lvl1pPr marL="0" indent="0">
              <a:buNone/>
              <a:defRPr sz="600" b="0">
                <a:latin typeface="Arial"/>
                <a:cs typeface="Arial"/>
              </a:defRPr>
            </a:lvl1pPr>
          </a:lstStyle>
          <a:p>
            <a:r>
              <a:rPr lang="en-CA" dirty="0"/>
              <a:t>Drag picture to placeholder or click icon to add</a:t>
            </a:r>
            <a:endParaRPr lang="en-US" dirty="0"/>
          </a:p>
        </p:txBody>
      </p:sp>
      <p:sp>
        <p:nvSpPr>
          <p:cNvPr id="17" name="Picture Placeholder 6"/>
          <p:cNvSpPr>
            <a:spLocks noGrp="1"/>
          </p:cNvSpPr>
          <p:nvPr>
            <p:ph type="pic" sz="quarter" idx="16" hasCustomPrompt="1"/>
          </p:nvPr>
        </p:nvSpPr>
        <p:spPr>
          <a:xfrm>
            <a:off x="761359" y="1456711"/>
            <a:ext cx="798881" cy="707255"/>
          </a:xfrm>
          <a:prstGeom prst="roundRect">
            <a:avLst>
              <a:gd name="adj" fmla="val 10948"/>
            </a:avLst>
          </a:prstGeom>
        </p:spPr>
        <p:txBody>
          <a:bodyPr vert="horz" lIns="96661" tIns="48331" rIns="96661" bIns="48331"/>
          <a:lstStyle>
            <a:lvl1pPr marL="0" indent="0">
              <a:buNone/>
              <a:defRPr sz="700" b="0" baseline="0">
                <a:latin typeface="Arial"/>
                <a:cs typeface="Arial"/>
              </a:defRPr>
            </a:lvl1pPr>
          </a:lstStyle>
          <a:p>
            <a:r>
              <a:rPr lang="en-CA" dirty="0"/>
              <a:t>Drag picture to placeholder or click icon to add</a:t>
            </a:r>
            <a:endParaRPr lang="en-US" dirty="0"/>
          </a:p>
        </p:txBody>
      </p:sp>
    </p:spTree>
    <p:extLst>
      <p:ext uri="{BB962C8B-B14F-4D97-AF65-F5344CB8AC3E}">
        <p14:creationId xmlns:p14="http://schemas.microsoft.com/office/powerpoint/2010/main" val="165684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structions Page 2">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9139023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44" name="think-cell Slide" r:id="rId4" imgW="360" imgH="360" progId="">
                  <p:embed/>
                </p:oleObj>
              </mc:Choice>
              <mc:Fallback>
                <p:oleObj name="think-cell Slide" r:id="rId4" imgW="360" imgH="360" progId="">
                  <p:embed/>
                  <p:pic>
                    <p:nvPicPr>
                      <p:cNvPr id="0" name="Picture 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Footer Placeholder 1"/>
          <p:cNvSpPr>
            <a:spLocks noGrp="1"/>
          </p:cNvSpPr>
          <p:nvPr>
            <p:ph type="ftr" sz="quarter" idx="10"/>
          </p:nvPr>
        </p:nvSpPr>
        <p:spPr/>
        <p:txBody>
          <a:bodyPr/>
          <a:lstStyle/>
          <a:p>
            <a:r>
              <a:rPr lang="en-US"/>
              <a:t>Confidential | Presentation Title</a:t>
            </a:r>
            <a:endParaRPr lang="en-US" dirty="0"/>
          </a:p>
        </p:txBody>
      </p:sp>
      <p:sp>
        <p:nvSpPr>
          <p:cNvPr id="23" name="Rectangle 22"/>
          <p:cNvSpPr/>
          <p:nvPr userDrawn="1"/>
        </p:nvSpPr>
        <p:spPr>
          <a:xfrm>
            <a:off x="408112" y="345232"/>
            <a:ext cx="5256584" cy="5555365"/>
          </a:xfrm>
          <a:prstGeom prst="rect">
            <a:avLst/>
          </a:prstGeom>
        </p:spPr>
        <p:txBody>
          <a:bodyPr wrap="square">
            <a:spAutoFit/>
          </a:bodyPr>
          <a:lstStyle/>
          <a:p>
            <a:pPr algn="l"/>
            <a:r>
              <a:rPr lang="en-CA" sz="2000" dirty="0">
                <a:solidFill>
                  <a:srgbClr val="DA291C"/>
                </a:solidFill>
                <a:latin typeface="Arial" panose="020B0604020202020204" pitchFamily="34" charset="0"/>
                <a:cs typeface="Arial" panose="020B0604020202020204" pitchFamily="34" charset="0"/>
              </a:rPr>
              <a:t>There are thirteen main slide layouts in this master PowerPoint template:</a:t>
            </a:r>
          </a:p>
          <a:p>
            <a:pPr marL="0" lvl="0" indent="0" algn="l">
              <a:buFont typeface="Arial"/>
              <a:buNone/>
            </a:pPr>
            <a:endParaRPr lang="en-CA" b="1" dirty="0">
              <a:solidFill>
                <a:schemeClr val="tx1"/>
              </a:solidFill>
              <a:latin typeface="Arial" panose="020B0604020202020204" pitchFamily="34" charset="0"/>
              <a:cs typeface="Arial" panose="020B0604020202020204" pitchFamily="34" charset="0"/>
            </a:endParaRPr>
          </a:p>
          <a:p>
            <a:pPr marL="285750" lvl="0" indent="-285750" algn="l">
              <a:buFont typeface="Arial"/>
              <a:buChar char="•"/>
            </a:pPr>
            <a:r>
              <a:rPr lang="en-CA" b="1" dirty="0">
                <a:solidFill>
                  <a:schemeClr val="tx1"/>
                </a:solidFill>
                <a:latin typeface="Arial" panose="020B0604020202020204" pitchFamily="34" charset="0"/>
                <a:cs typeface="Arial" panose="020B0604020202020204" pitchFamily="34" charset="0"/>
              </a:rPr>
              <a:t>Cover Pages</a:t>
            </a:r>
            <a:r>
              <a:rPr lang="en-CA" dirty="0">
                <a:solidFill>
                  <a:schemeClr val="tx1"/>
                </a:solidFill>
                <a:latin typeface="Arial" panose="020B0604020202020204" pitchFamily="34" charset="0"/>
                <a:cs typeface="Arial" panose="020B0604020202020204" pitchFamily="34" charset="0"/>
              </a:rPr>
              <a:t> – two</a:t>
            </a:r>
            <a:r>
              <a:rPr lang="en-CA" baseline="0" dirty="0">
                <a:solidFill>
                  <a:schemeClr val="tx1"/>
                </a:solidFill>
                <a:latin typeface="Arial" panose="020B0604020202020204" pitchFamily="34" charset="0"/>
                <a:cs typeface="Arial" panose="020B0604020202020204" pitchFamily="34" charset="0"/>
              </a:rPr>
              <a:t> </a:t>
            </a:r>
            <a:r>
              <a:rPr lang="en-CA" dirty="0">
                <a:solidFill>
                  <a:schemeClr val="tx1"/>
                </a:solidFill>
                <a:latin typeface="Arial" panose="020B0604020202020204" pitchFamily="34" charset="0"/>
                <a:cs typeface="Arial" panose="020B0604020202020204" pitchFamily="34" charset="0"/>
              </a:rPr>
              <a:t>options</a:t>
            </a:r>
            <a:r>
              <a:rPr lang="en-CA" baseline="0" dirty="0">
                <a:solidFill>
                  <a:schemeClr val="tx1"/>
                </a:solidFill>
                <a:latin typeface="Arial" panose="020B0604020202020204" pitchFamily="34" charset="0"/>
                <a:cs typeface="Arial" panose="020B0604020202020204" pitchFamily="34" charset="0"/>
              </a:rPr>
              <a:t> </a:t>
            </a:r>
            <a:r>
              <a:rPr lang="en-CA" dirty="0">
                <a:solidFill>
                  <a:schemeClr val="tx1"/>
                </a:solidFill>
                <a:latin typeface="Arial" panose="020B0604020202020204" pitchFamily="34" charset="0"/>
                <a:cs typeface="Arial" panose="020B0604020202020204" pitchFamily="34" charset="0"/>
              </a:rPr>
              <a:t>for the first page of the presentation</a:t>
            </a:r>
          </a:p>
          <a:p>
            <a:pPr marL="285750" lvl="0" indent="-285750" algn="l">
              <a:buFont typeface="Arial"/>
              <a:buChar char="•"/>
            </a:pPr>
            <a:r>
              <a:rPr lang="en-CA" b="1" dirty="0">
                <a:solidFill>
                  <a:schemeClr val="tx1"/>
                </a:solidFill>
                <a:latin typeface="Arial" panose="020B0604020202020204" pitchFamily="34" charset="0"/>
                <a:cs typeface="Arial" panose="020B0604020202020204" pitchFamily="34" charset="0"/>
              </a:rPr>
              <a:t>Chapter + Title</a:t>
            </a:r>
            <a:r>
              <a:rPr lang="en-CA" dirty="0">
                <a:solidFill>
                  <a:schemeClr val="tx1"/>
                </a:solidFill>
                <a:latin typeface="Arial" panose="020B0604020202020204" pitchFamily="34" charset="0"/>
                <a:cs typeface="Arial" panose="020B0604020202020204" pitchFamily="34" charset="0"/>
              </a:rPr>
              <a:t> – for pages where only a headline title is required and the main content are charts, tables or other imagery</a:t>
            </a:r>
          </a:p>
          <a:p>
            <a:pPr marL="285750" lvl="0" indent="-285750" algn="l">
              <a:buFont typeface="Arial"/>
              <a:buChar char="•"/>
            </a:pPr>
            <a:r>
              <a:rPr lang="en-CA" b="1" dirty="0">
                <a:solidFill>
                  <a:schemeClr val="tx1"/>
                </a:solidFill>
                <a:latin typeface="Arial" panose="020B0604020202020204" pitchFamily="34" charset="0"/>
                <a:cs typeface="Arial" panose="020B0604020202020204" pitchFamily="34" charset="0"/>
              </a:rPr>
              <a:t>Chapter + Title + Sub Title</a:t>
            </a:r>
            <a:r>
              <a:rPr lang="en-CA" dirty="0">
                <a:solidFill>
                  <a:schemeClr val="tx1"/>
                </a:solidFill>
                <a:latin typeface="Arial" panose="020B0604020202020204" pitchFamily="34" charset="0"/>
                <a:cs typeface="Arial" panose="020B0604020202020204" pitchFamily="34" charset="0"/>
              </a:rPr>
              <a:t> – for pages where both a headline title, as well as a secondary insight point is required</a:t>
            </a:r>
          </a:p>
          <a:p>
            <a:pPr marL="285750" lvl="0" indent="-285750" algn="l">
              <a:buFont typeface="Arial"/>
              <a:buChar char="•"/>
            </a:pPr>
            <a:r>
              <a:rPr lang="en-CA" b="1" dirty="0">
                <a:solidFill>
                  <a:schemeClr val="tx1"/>
                </a:solidFill>
                <a:latin typeface="Arial" panose="020B0604020202020204" pitchFamily="34" charset="0"/>
                <a:cs typeface="Arial" panose="020B0604020202020204" pitchFamily="34" charset="0"/>
              </a:rPr>
              <a:t>Chapter + Title + Sub Title + Text</a:t>
            </a:r>
            <a:r>
              <a:rPr lang="en-CA" dirty="0">
                <a:solidFill>
                  <a:schemeClr val="tx1"/>
                </a:solidFill>
                <a:latin typeface="Arial" panose="020B0604020202020204" pitchFamily="34" charset="0"/>
                <a:cs typeface="Arial" panose="020B0604020202020204" pitchFamily="34" charset="0"/>
              </a:rPr>
              <a:t> – for pages like above, but where the main content on the page is also text (e.g., bullets, etc.)</a:t>
            </a:r>
          </a:p>
          <a:p>
            <a:pPr marL="285750" lvl="0" indent="-285750" algn="l">
              <a:buFont typeface="Arial"/>
              <a:buChar char="•"/>
            </a:pPr>
            <a:r>
              <a:rPr lang="en-CA" b="1" dirty="0">
                <a:solidFill>
                  <a:schemeClr val="tx1"/>
                </a:solidFill>
                <a:latin typeface="Arial" panose="020B0604020202020204" pitchFamily="34" charset="0"/>
                <a:cs typeface="Arial" panose="020B0604020202020204" pitchFamily="34" charset="0"/>
              </a:rPr>
              <a:t>Blank</a:t>
            </a:r>
          </a:p>
          <a:p>
            <a:pPr marL="285750" marR="0" lvl="0" indent="-285750" algn="l" defTabSz="914400" rtl="0" eaLnBrk="1" fontAlgn="base" latinLnBrk="0" hangingPunct="1">
              <a:lnSpc>
                <a:spcPct val="100000"/>
              </a:lnSpc>
              <a:spcBef>
                <a:spcPct val="50000"/>
              </a:spcBef>
              <a:spcAft>
                <a:spcPct val="0"/>
              </a:spcAft>
              <a:buClrTx/>
              <a:buSzTx/>
              <a:buFont typeface="Arial"/>
              <a:buChar char="•"/>
              <a:tabLst/>
              <a:defRPr/>
            </a:pPr>
            <a:r>
              <a:rPr lang="en-CA" b="1" baseline="0" dirty="0">
                <a:solidFill>
                  <a:schemeClr val="tx1"/>
                </a:solidFill>
                <a:latin typeface="Arial" panose="020B0604020202020204" pitchFamily="34" charset="0"/>
                <a:cs typeface="Arial" panose="020B0604020202020204" pitchFamily="34" charset="0"/>
              </a:rPr>
              <a:t>End pages </a:t>
            </a:r>
            <a:r>
              <a:rPr lang="en-CA" dirty="0">
                <a:solidFill>
                  <a:schemeClr val="tx1"/>
                </a:solidFill>
                <a:latin typeface="Arial" panose="020B0604020202020204" pitchFamily="34" charset="0"/>
                <a:cs typeface="Arial" panose="020B0604020202020204" pitchFamily="34" charset="0"/>
              </a:rPr>
              <a:t>–  two options for the</a:t>
            </a:r>
            <a:r>
              <a:rPr lang="en-CA" baseline="0" dirty="0">
                <a:solidFill>
                  <a:schemeClr val="tx1"/>
                </a:solidFill>
                <a:latin typeface="Arial" panose="020B0604020202020204" pitchFamily="34" charset="0"/>
                <a:cs typeface="Arial" panose="020B0604020202020204" pitchFamily="34" charset="0"/>
              </a:rPr>
              <a:t> last page of the presentation</a:t>
            </a:r>
          </a:p>
          <a:p>
            <a:pPr marL="285750" marR="0" lvl="0" indent="-285750" algn="l" defTabSz="914400" rtl="0" eaLnBrk="1" fontAlgn="base" latinLnBrk="0" hangingPunct="1">
              <a:lnSpc>
                <a:spcPct val="100000"/>
              </a:lnSpc>
              <a:spcBef>
                <a:spcPct val="50000"/>
              </a:spcBef>
              <a:spcAft>
                <a:spcPct val="0"/>
              </a:spcAft>
              <a:buClrTx/>
              <a:buSzTx/>
              <a:buFont typeface="Arial"/>
              <a:buChar char="•"/>
              <a:tabLst/>
              <a:defRPr/>
            </a:pPr>
            <a:r>
              <a:rPr lang="en-CA" b="1" dirty="0">
                <a:solidFill>
                  <a:schemeClr val="tx1"/>
                </a:solidFill>
                <a:latin typeface="Arial" panose="020B0604020202020204" pitchFamily="34" charset="0"/>
                <a:cs typeface="Arial" panose="020B0604020202020204" pitchFamily="34" charset="0"/>
              </a:rPr>
              <a:t>Instructions Pages </a:t>
            </a:r>
            <a:r>
              <a:rPr lang="en-CA" dirty="0">
                <a:solidFill>
                  <a:schemeClr val="tx1"/>
                </a:solidFill>
                <a:latin typeface="Arial" panose="020B0604020202020204" pitchFamily="34" charset="0"/>
                <a:cs typeface="Arial" panose="020B0604020202020204" pitchFamily="34" charset="0"/>
              </a:rPr>
              <a:t>– These are only for</a:t>
            </a:r>
            <a:r>
              <a:rPr lang="en-CA" baseline="0" dirty="0">
                <a:solidFill>
                  <a:schemeClr val="tx1"/>
                </a:solidFill>
                <a:latin typeface="Arial" panose="020B0604020202020204" pitchFamily="34" charset="0"/>
                <a:cs typeface="Arial" panose="020B0604020202020204" pitchFamily="34" charset="0"/>
              </a:rPr>
              <a:t> your reference when designing a slide. They contain information on colour and font usage and they are not meant for layout purpose. </a:t>
            </a:r>
          </a:p>
          <a:p>
            <a:pPr marL="285750" marR="0" lvl="0" indent="-285750" algn="l" defTabSz="914400" rtl="0" eaLnBrk="1" fontAlgn="base" latinLnBrk="0" hangingPunct="1">
              <a:lnSpc>
                <a:spcPct val="100000"/>
              </a:lnSpc>
              <a:spcBef>
                <a:spcPct val="50000"/>
              </a:spcBef>
              <a:spcAft>
                <a:spcPct val="0"/>
              </a:spcAft>
              <a:buClrTx/>
              <a:buSzTx/>
              <a:buFont typeface="Arial"/>
              <a:buChar char="•"/>
              <a:tabLst/>
              <a:defRPr/>
            </a:pPr>
            <a:endParaRPr lang="en-CA" dirty="0">
              <a:solidFill>
                <a:schemeClr val="tx1"/>
              </a:solidFill>
              <a:latin typeface="Arial" panose="020B0604020202020204" pitchFamily="34" charset="0"/>
              <a:cs typeface="Arial" panose="020B0604020202020204" pitchFamily="34" charset="0"/>
            </a:endParaRPr>
          </a:p>
        </p:txBody>
      </p:sp>
      <p:sp>
        <p:nvSpPr>
          <p:cNvPr id="25" name="Round Diagonal Corner Rectangle 24"/>
          <p:cNvSpPr/>
          <p:nvPr userDrawn="1"/>
        </p:nvSpPr>
        <p:spPr>
          <a:xfrm>
            <a:off x="6060740" y="6141876"/>
            <a:ext cx="1368152" cy="360040"/>
          </a:xfrm>
          <a:prstGeom prst="round2Diag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280800" rIns="91440" bIns="0" numCol="1" spcCol="0" rtlCol="0" fromWordArt="0" anchor="ctr" anchorCtr="0" forceAA="0" compatLnSpc="1">
            <a:prstTxWarp prst="textNoShape">
              <a:avLst/>
            </a:prstTxWarp>
            <a:noAutofit/>
          </a:bodyPr>
          <a:lstStyle/>
          <a:p>
            <a:pPr algn="l">
              <a:lnSpc>
                <a:spcPct val="105000"/>
              </a:lnSpc>
              <a:spcBef>
                <a:spcPts val="1800"/>
              </a:spcBef>
              <a:defRPr/>
            </a:pPr>
            <a:r>
              <a:rPr lang="en-CA" sz="1050" kern="0" dirty="0">
                <a:solidFill>
                  <a:schemeClr val="tx1"/>
                </a:solidFill>
                <a:cs typeface="Arial"/>
                <a:sym typeface="Arial"/>
              </a:rPr>
              <a:t>Note example</a:t>
            </a:r>
          </a:p>
          <a:p>
            <a:pPr algn="ctr"/>
            <a:endParaRPr lang="en-US" sz="1200" dirty="0">
              <a:solidFill>
                <a:schemeClr val="tx1"/>
              </a:solidFill>
            </a:endParaRPr>
          </a:p>
        </p:txBody>
      </p:sp>
      <p:sp>
        <p:nvSpPr>
          <p:cNvPr id="4" name="TextBox 3"/>
          <p:cNvSpPr txBox="1"/>
          <p:nvPr userDrawn="1"/>
        </p:nvSpPr>
        <p:spPr>
          <a:xfrm>
            <a:off x="5808712" y="3513584"/>
            <a:ext cx="3492388" cy="2813590"/>
          </a:xfrm>
          <a:prstGeom prst="rect">
            <a:avLst/>
          </a:prstGeom>
          <a:noFill/>
        </p:spPr>
        <p:txBody>
          <a:bodyPr wrap="square" rtlCol="0">
            <a:spAutoFit/>
          </a:bodyPr>
          <a:lstStyle/>
          <a:p>
            <a:pPr marL="285750" lvl="0" indent="-285750" algn="l">
              <a:buFont typeface="Arial"/>
              <a:buChar char="•"/>
            </a:pPr>
            <a:endParaRPr lang="en-CA" sz="1200" b="1" dirty="0">
              <a:solidFill>
                <a:schemeClr val="tx1"/>
              </a:solidFill>
              <a:latin typeface="Arial" panose="020B0604020202020204" pitchFamily="34" charset="0"/>
              <a:cs typeface="Arial" panose="020B0604020202020204" pitchFamily="34" charset="0"/>
            </a:endParaRPr>
          </a:p>
          <a:p>
            <a:pPr marL="285750" lvl="0" indent="-285750" algn="l">
              <a:buFont typeface="Arial" panose="020B0604020202020204" pitchFamily="34" charset="0"/>
              <a:buChar char="•"/>
            </a:pPr>
            <a:endParaRPr lang="en-CA" sz="1200" b="1" dirty="0">
              <a:solidFill>
                <a:schemeClr val="tx1"/>
              </a:solidFill>
              <a:latin typeface="Arial" panose="020B0604020202020204" pitchFamily="34" charset="0"/>
              <a:cs typeface="Arial" panose="020B0604020202020204" pitchFamily="34" charset="0"/>
            </a:endParaRPr>
          </a:p>
          <a:p>
            <a:pPr marL="171450" lvl="0" indent="-171450" algn="l">
              <a:buFont typeface="Arial" panose="020B0604020202020204" pitchFamily="34" charset="0"/>
              <a:buChar char="•"/>
            </a:pPr>
            <a:r>
              <a:rPr lang="en-CA" sz="1200" dirty="0">
                <a:solidFill>
                  <a:schemeClr val="tx1"/>
                </a:solidFill>
                <a:latin typeface="Arial" panose="020B0604020202020204" pitchFamily="34" charset="0"/>
                <a:cs typeface="Arial" panose="020B0604020202020204" pitchFamily="34" charset="0"/>
              </a:rPr>
              <a:t>You can add a </a:t>
            </a:r>
            <a:r>
              <a:rPr lang="en-CA" sz="1200" i="1" dirty="0">
                <a:solidFill>
                  <a:schemeClr val="tx1"/>
                </a:solidFill>
                <a:latin typeface="Arial" panose="020B0604020202020204" pitchFamily="34" charset="0"/>
                <a:cs typeface="Arial" panose="020B0604020202020204" pitchFamily="34" charset="0"/>
              </a:rPr>
              <a:t>New Slide</a:t>
            </a:r>
            <a:r>
              <a:rPr lang="en-CA" sz="1200" dirty="0">
                <a:solidFill>
                  <a:schemeClr val="tx1"/>
                </a:solidFill>
                <a:latin typeface="Arial" panose="020B0604020202020204" pitchFamily="34" charset="0"/>
                <a:cs typeface="Arial" panose="020B0604020202020204" pitchFamily="34" charset="0"/>
              </a:rPr>
              <a:t> from the Home Ribbon in any one of the master layouts, or convert an existing slide (e.g., when pasted in from another document), to one of the master layouts by clicking on </a:t>
            </a:r>
            <a:r>
              <a:rPr lang="en-CA" sz="1200" i="1" dirty="0">
                <a:solidFill>
                  <a:schemeClr val="tx1"/>
                </a:solidFill>
                <a:latin typeface="Arial" panose="020B0604020202020204" pitchFamily="34" charset="0"/>
                <a:cs typeface="Arial" panose="020B0604020202020204" pitchFamily="34" charset="0"/>
              </a:rPr>
              <a:t>Home </a:t>
            </a:r>
            <a:r>
              <a:rPr lang="en-CA" sz="1200" i="1" dirty="0">
                <a:solidFill>
                  <a:schemeClr val="tx1"/>
                </a:solidFill>
                <a:latin typeface="Arial" panose="020B0604020202020204" pitchFamily="34" charset="0"/>
                <a:cs typeface="Arial" panose="020B0604020202020204" pitchFamily="34" charset="0"/>
                <a:sym typeface="Wingdings" panose="05000000000000000000" pitchFamily="2" charset="2"/>
              </a:rPr>
              <a:t> Layout</a:t>
            </a:r>
          </a:p>
          <a:p>
            <a:pPr marL="171450" lvl="0" indent="-171450" algn="l">
              <a:buFont typeface="Arial" panose="020B0604020202020204" pitchFamily="34" charset="0"/>
              <a:buChar char="•"/>
            </a:pPr>
            <a:r>
              <a:rPr lang="en-CA" sz="1200" i="0" dirty="0">
                <a:solidFill>
                  <a:schemeClr val="tx1"/>
                </a:solidFill>
                <a:latin typeface="Arial" panose="020B0604020202020204" pitchFamily="34" charset="0"/>
                <a:cs typeface="Arial" panose="020B0604020202020204" pitchFamily="34" charset="0"/>
                <a:sym typeface="Wingdings" panose="05000000000000000000" pitchFamily="2" charset="2"/>
              </a:rPr>
              <a:t>Through</a:t>
            </a:r>
            <a:r>
              <a:rPr lang="en-CA" sz="12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 the deck you will find instructions on how to use the elements and charts on a yellow box as shown bellow. Please make sure to delete those notes before finalizing your presentation. </a:t>
            </a:r>
            <a:endParaRPr lang="en-CA" sz="1200" i="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185738" indent="-185738" algn="l" defTabSz="483306" fontAlgn="auto">
              <a:spcBef>
                <a:spcPts val="100"/>
              </a:spcBef>
              <a:spcAft>
                <a:spcPts val="0"/>
              </a:spcAft>
              <a:buFont typeface="Arial" panose="020B0604020202020204" pitchFamily="34" charset="0"/>
              <a:buChar char="•"/>
            </a:pPr>
            <a:endParaRPr lang="en-US" dirty="0">
              <a:solidFill>
                <a:srgbClr val="414042"/>
              </a:solidFill>
              <a:latin typeface="Arial"/>
              <a:cs typeface="Arial"/>
            </a:endParaRPr>
          </a:p>
        </p:txBody>
      </p:sp>
      <p:pic>
        <p:nvPicPr>
          <p:cNvPr id="5" name="Picture 4" descr="Screen Shot 2015-04-01 at 1.50.57 PM.png"/>
          <p:cNvPicPr>
            <a:picLocks noChangeAspect="1"/>
          </p:cNvPicPr>
          <p:nvPr userDrawn="1"/>
        </p:nvPicPr>
        <p:blipFill>
          <a:blip r:embed="rId6" cstate="screen">
            <a:extLst>
              <a:ext uri="{28A0092B-C50C-407E-A947-70E740481C1C}">
                <a14:useLocalDpi xmlns:a14="http://schemas.microsoft.com/office/drawing/2010/main" val="0"/>
              </a:ext>
            </a:extLst>
          </a:blip>
          <a:stretch>
            <a:fillRect/>
          </a:stretch>
        </p:blipFill>
        <p:spPr>
          <a:xfrm>
            <a:off x="6060740" y="417240"/>
            <a:ext cx="2316324" cy="3504183"/>
          </a:xfrm>
          <a:prstGeom prst="rect">
            <a:avLst/>
          </a:prstGeom>
        </p:spPr>
      </p:pic>
    </p:spTree>
    <p:extLst>
      <p:ext uri="{BB962C8B-B14F-4D97-AF65-F5344CB8AC3E}">
        <p14:creationId xmlns:p14="http://schemas.microsoft.com/office/powerpoint/2010/main" val="399830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structions Page 3">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70937934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0229" name="think-cell Slide" r:id="rId4" imgW="360" imgH="360" progId="">
                  <p:embed/>
                </p:oleObj>
              </mc:Choice>
              <mc:Fallback>
                <p:oleObj name="think-cell Slide" r:id="rId4" imgW="360" imgH="360" progId="">
                  <p:embed/>
                  <p:pic>
                    <p:nvPicPr>
                      <p:cNvPr id="0" name="Picture 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Footer Placeholder 1"/>
          <p:cNvSpPr>
            <a:spLocks noGrp="1"/>
          </p:cNvSpPr>
          <p:nvPr>
            <p:ph type="ftr" sz="quarter" idx="10"/>
          </p:nvPr>
        </p:nvSpPr>
        <p:spPr/>
        <p:txBody>
          <a:bodyPr/>
          <a:lstStyle/>
          <a:p>
            <a:r>
              <a:rPr lang="en-US"/>
              <a:t>Confidential | Presentation Title</a:t>
            </a:r>
            <a:endParaRPr lang="en-US" dirty="0"/>
          </a:p>
        </p:txBody>
      </p:sp>
      <p:sp>
        <p:nvSpPr>
          <p:cNvPr id="4" name="Rectangle 3"/>
          <p:cNvSpPr/>
          <p:nvPr userDrawn="1"/>
        </p:nvSpPr>
        <p:spPr>
          <a:xfrm>
            <a:off x="408112" y="345232"/>
            <a:ext cx="4536504" cy="5997796"/>
          </a:xfrm>
          <a:prstGeom prst="rect">
            <a:avLst/>
          </a:prstGeom>
        </p:spPr>
        <p:txBody>
          <a:bodyPr wrap="square">
            <a:spAutoFit/>
          </a:bodyPr>
          <a:lstStyle/>
          <a:p>
            <a:pPr algn="l"/>
            <a:r>
              <a:rPr lang="en-CA" sz="2000" dirty="0">
                <a:solidFill>
                  <a:srgbClr val="DA291C"/>
                </a:solidFill>
                <a:latin typeface="Arial" panose="020B0604020202020204" pitchFamily="34" charset="0"/>
                <a:cs typeface="Arial" panose="020B0604020202020204" pitchFamily="34" charset="0"/>
              </a:rPr>
              <a:t>Colour</a:t>
            </a:r>
          </a:p>
          <a:p>
            <a:pPr algn="l"/>
            <a:r>
              <a:rPr lang="en-CA" dirty="0">
                <a:solidFill>
                  <a:schemeClr val="tx1"/>
                </a:solidFill>
                <a:latin typeface="Arial" panose="020B0604020202020204" pitchFamily="34" charset="0"/>
                <a:cs typeface="Arial" panose="020B0604020202020204" pitchFamily="34" charset="0"/>
              </a:rPr>
              <a:t>Colour plays a critical part in helping our customers and prospects recognize the Rogers brand in the marketplace. Rogers Red emphasizes our Canadian roots and speaks to our energy and passion.</a:t>
            </a:r>
          </a:p>
          <a:p>
            <a:pPr algn="l"/>
            <a:r>
              <a:rPr lang="en-CA" sz="1050" u="sng" dirty="0">
                <a:solidFill>
                  <a:schemeClr val="tx1"/>
                </a:solidFill>
                <a:latin typeface="Arial" panose="020B0604020202020204" pitchFamily="34" charset="0"/>
                <a:cs typeface="Arial" panose="020B0604020202020204" pitchFamily="34" charset="0"/>
              </a:rPr>
              <a:t>Primary palette:</a:t>
            </a:r>
          </a:p>
          <a:p>
            <a:pPr algn="l"/>
            <a:r>
              <a:rPr lang="en-CA" sz="1050" dirty="0">
                <a:solidFill>
                  <a:schemeClr val="tx1"/>
                </a:solidFill>
                <a:latin typeface="Arial" panose="020B0604020202020204" pitchFamily="34" charset="0"/>
                <a:cs typeface="Arial" panose="020B0604020202020204" pitchFamily="34" charset="0"/>
              </a:rPr>
              <a:t>Rogers Red is our brand colour and is used in all communications for our logo and headlines. </a:t>
            </a:r>
          </a:p>
          <a:p>
            <a:pPr algn="l"/>
            <a:r>
              <a:rPr lang="en-CA" sz="1050" dirty="0">
                <a:solidFill>
                  <a:schemeClr val="tx1"/>
                </a:solidFill>
                <a:latin typeface="Arial" panose="020B0604020202020204" pitchFamily="34" charset="0"/>
                <a:cs typeface="Arial" panose="020B0604020202020204" pitchFamily="34" charset="0"/>
              </a:rPr>
              <a:t>Rogers Aqua is our sidekick colour. Both colours work together seamlessly, but Rogers Aqua is always used to support and be in the service of Rogers Red, never in competition.</a:t>
            </a:r>
          </a:p>
          <a:p>
            <a:pPr algn="l"/>
            <a:r>
              <a:rPr lang="en-CA" sz="1050" u="sng" dirty="0">
                <a:solidFill>
                  <a:schemeClr val="tx1"/>
                </a:solidFill>
                <a:latin typeface="Arial" panose="020B0604020202020204" pitchFamily="34" charset="0"/>
                <a:cs typeface="Arial" panose="020B0604020202020204" pitchFamily="34" charset="0"/>
              </a:rPr>
              <a:t>Secondary palette</a:t>
            </a:r>
          </a:p>
          <a:p>
            <a:pPr algn="l"/>
            <a:r>
              <a:rPr lang="en-CA" sz="1050" dirty="0">
                <a:solidFill>
                  <a:schemeClr val="tx1"/>
                </a:solidFill>
                <a:latin typeface="Arial" panose="020B0604020202020204" pitchFamily="34" charset="0"/>
                <a:cs typeface="Arial" panose="020B0604020202020204" pitchFamily="34" charset="0"/>
              </a:rPr>
              <a:t>Our secondary colour palette includes additional supporting colours and tints. Their use is minimal but important, as they should accent the primary colours where necessary.</a:t>
            </a:r>
          </a:p>
          <a:p>
            <a:pPr algn="l"/>
            <a:endParaRPr lang="en-CA" sz="900" dirty="0">
              <a:solidFill>
                <a:srgbClr val="000000"/>
              </a:solidFill>
              <a:latin typeface="Arial" panose="020B0604020202020204" pitchFamily="34" charset="0"/>
              <a:cs typeface="Arial" panose="020B0604020202020204" pitchFamily="34" charset="0"/>
            </a:endParaRPr>
          </a:p>
          <a:p>
            <a:pPr lvl="0" algn="l"/>
            <a:r>
              <a:rPr lang="en-CA" sz="2000" dirty="0">
                <a:solidFill>
                  <a:srgbClr val="DA291C"/>
                </a:solidFill>
                <a:latin typeface="Arial" panose="020B0604020202020204" pitchFamily="34" charset="0"/>
                <a:cs typeface="Arial" panose="020B0604020202020204" pitchFamily="34" charset="0"/>
              </a:rPr>
              <a:t>Other PPT Guidelines</a:t>
            </a:r>
          </a:p>
          <a:p>
            <a:pPr lvl="0" algn="l"/>
            <a:r>
              <a:rPr lang="en-CA" sz="1200" dirty="0">
                <a:solidFill>
                  <a:schemeClr val="tx1"/>
                </a:solidFill>
                <a:latin typeface="Arial" panose="020B0604020202020204" pitchFamily="34" charset="0"/>
                <a:cs typeface="Arial" panose="020B0604020202020204" pitchFamily="34" charset="0"/>
              </a:rPr>
              <a:t>SLIDE TITLE: Arial, 22pt</a:t>
            </a:r>
          </a:p>
          <a:p>
            <a:pPr lvl="0" algn="l"/>
            <a:r>
              <a:rPr lang="en-CA" sz="1200" dirty="0">
                <a:solidFill>
                  <a:schemeClr val="tx1"/>
                </a:solidFill>
                <a:latin typeface="Arial" panose="020B0604020202020204" pitchFamily="34" charset="0"/>
                <a:cs typeface="Arial" panose="020B0604020202020204" pitchFamily="34" charset="0"/>
              </a:rPr>
              <a:t>SLIDE SUB-TITLE: Arial, 15pt</a:t>
            </a:r>
          </a:p>
          <a:p>
            <a:pPr lvl="0" algn="l"/>
            <a:r>
              <a:rPr lang="en-CA" sz="1200" dirty="0">
                <a:solidFill>
                  <a:schemeClr val="tx1"/>
                </a:solidFill>
                <a:latin typeface="Arial" panose="020B0604020202020204" pitchFamily="34" charset="0"/>
                <a:cs typeface="Arial" panose="020B0604020202020204" pitchFamily="34" charset="0"/>
              </a:rPr>
              <a:t>TEXTBOX: Arial 14pt (main bullet), 12pt (sub-bullets)</a:t>
            </a:r>
          </a:p>
          <a:p>
            <a:pPr lvl="0" algn="l"/>
            <a:r>
              <a:rPr lang="en-CA" sz="1200" dirty="0">
                <a:solidFill>
                  <a:schemeClr val="tx1"/>
                </a:solidFill>
                <a:latin typeface="Arial" panose="020B0604020202020204" pitchFamily="34" charset="0"/>
                <a:cs typeface="Arial" panose="020B0604020202020204" pitchFamily="34" charset="0"/>
              </a:rPr>
              <a:t>LINE WEIGHT: 1.5pt</a:t>
            </a:r>
          </a:p>
          <a:p>
            <a:pPr algn="l"/>
            <a:r>
              <a:rPr lang="en-CA" sz="1200" dirty="0">
                <a:solidFill>
                  <a:schemeClr val="tx1"/>
                </a:solidFill>
                <a:latin typeface="Arial" panose="020B0604020202020204" pitchFamily="34" charset="0"/>
                <a:cs typeface="Arial" panose="020B0604020202020204" pitchFamily="34" charset="0"/>
              </a:rPr>
              <a:t>No shape outlines, shadows or other effects</a:t>
            </a:r>
            <a:endParaRPr lang="en-CA" sz="800" dirty="0">
              <a:solidFill>
                <a:schemeClr val="tx1"/>
              </a:solidFill>
              <a:latin typeface="Arial" panose="020B0604020202020204" pitchFamily="34" charset="0"/>
              <a:cs typeface="Arial" panose="020B0604020202020204" pitchFamily="34" charset="0"/>
            </a:endParaRPr>
          </a:p>
          <a:p>
            <a:pPr lvl="0" algn="l"/>
            <a:r>
              <a:rPr lang="en-CA" sz="1200" dirty="0">
                <a:solidFill>
                  <a:schemeClr val="tx1"/>
                </a:solidFill>
                <a:latin typeface="Arial" panose="020B0604020202020204" pitchFamily="34" charset="0"/>
                <a:cs typeface="Arial" panose="020B0604020202020204" pitchFamily="34" charset="0"/>
              </a:rPr>
              <a:t>Presentation titles go in the footer, next to the Page number</a:t>
            </a:r>
          </a:p>
          <a:p>
            <a:pPr lvl="0" algn="l"/>
            <a:r>
              <a:rPr lang="en-CA" sz="1200" dirty="0">
                <a:solidFill>
                  <a:schemeClr val="tx1"/>
                </a:solidFill>
                <a:latin typeface="Arial" panose="020B0604020202020204" pitchFamily="34" charset="0"/>
                <a:cs typeface="Arial" panose="020B0604020202020204" pitchFamily="34" charset="0"/>
              </a:rPr>
              <a:t>Chapter titles reflect the Agenda section</a:t>
            </a:r>
          </a:p>
        </p:txBody>
      </p:sp>
      <p:sp>
        <p:nvSpPr>
          <p:cNvPr id="6" name="TextBox 5"/>
          <p:cNvSpPr txBox="1"/>
          <p:nvPr userDrawn="1"/>
        </p:nvSpPr>
        <p:spPr>
          <a:xfrm>
            <a:off x="5109074" y="675883"/>
            <a:ext cx="1236561" cy="276999"/>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200" dirty="0">
                <a:solidFill>
                  <a:srgbClr val="DA291C"/>
                </a:solidFill>
                <a:latin typeface="Arial"/>
                <a:cs typeface="Arial"/>
              </a:rPr>
              <a:t>Primary</a:t>
            </a:r>
            <a:r>
              <a:rPr lang="en-US" sz="1200" baseline="0" dirty="0">
                <a:solidFill>
                  <a:srgbClr val="DA291C"/>
                </a:solidFill>
                <a:latin typeface="Arial"/>
                <a:cs typeface="Arial"/>
              </a:rPr>
              <a:t> Palette</a:t>
            </a:r>
            <a:endParaRPr lang="en-US" sz="1200" dirty="0">
              <a:solidFill>
                <a:srgbClr val="DA291C"/>
              </a:solidFill>
              <a:latin typeface="Arial"/>
              <a:cs typeface="Arial"/>
            </a:endParaRPr>
          </a:p>
        </p:txBody>
      </p:sp>
      <p:sp>
        <p:nvSpPr>
          <p:cNvPr id="7" name="TextBox 6"/>
          <p:cNvSpPr txBox="1"/>
          <p:nvPr userDrawn="1"/>
        </p:nvSpPr>
        <p:spPr>
          <a:xfrm>
            <a:off x="5109074" y="3052147"/>
            <a:ext cx="1442222" cy="276999"/>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200" dirty="0">
                <a:solidFill>
                  <a:srgbClr val="DA291C"/>
                </a:solidFill>
                <a:latin typeface="Arial"/>
                <a:cs typeface="Arial"/>
              </a:rPr>
              <a:t>Secondary</a:t>
            </a:r>
            <a:r>
              <a:rPr lang="en-US" sz="1200" baseline="0" dirty="0">
                <a:solidFill>
                  <a:srgbClr val="DA291C"/>
                </a:solidFill>
                <a:latin typeface="Arial"/>
                <a:cs typeface="Arial"/>
              </a:rPr>
              <a:t> Palette</a:t>
            </a:r>
            <a:endParaRPr lang="en-US" sz="1200" dirty="0">
              <a:solidFill>
                <a:srgbClr val="DA291C"/>
              </a:solidFill>
              <a:latin typeface="Arial"/>
              <a:cs typeface="Arial"/>
            </a:endParaRPr>
          </a:p>
        </p:txBody>
      </p:sp>
      <p:sp>
        <p:nvSpPr>
          <p:cNvPr id="8" name="Oval 7"/>
          <p:cNvSpPr/>
          <p:nvPr userDrawn="1"/>
        </p:nvSpPr>
        <p:spPr>
          <a:xfrm>
            <a:off x="5203259" y="1094701"/>
            <a:ext cx="864096" cy="864096"/>
          </a:xfrm>
          <a:prstGeom prst="ellipse">
            <a:avLst/>
          </a:prstGeom>
          <a:solidFill>
            <a:srgbClr val="CF131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9" name="Oval 8"/>
          <p:cNvSpPr/>
          <p:nvPr userDrawn="1"/>
        </p:nvSpPr>
        <p:spPr>
          <a:xfrm>
            <a:off x="6712119" y="1094701"/>
            <a:ext cx="864096" cy="864096"/>
          </a:xfrm>
          <a:prstGeom prst="ellipse">
            <a:avLst/>
          </a:prstGeom>
          <a:solidFill>
            <a:srgbClr val="00A0B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0" name="Oval 9"/>
          <p:cNvSpPr/>
          <p:nvPr userDrawn="1"/>
        </p:nvSpPr>
        <p:spPr>
          <a:xfrm>
            <a:off x="8220980" y="1094701"/>
            <a:ext cx="864096" cy="864096"/>
          </a:xfrm>
          <a:prstGeom prst="ellipse">
            <a:avLst/>
          </a:prstGeom>
          <a:solidFill>
            <a:schemeClr val="bg1"/>
          </a:solidFill>
          <a:ln>
            <a:solidFill>
              <a:srgbClr val="41404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1" name="Oval 10"/>
          <p:cNvSpPr/>
          <p:nvPr userDrawn="1"/>
        </p:nvSpPr>
        <p:spPr>
          <a:xfrm>
            <a:off x="5209874" y="3454806"/>
            <a:ext cx="468052" cy="46805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2" name="Oval 11"/>
          <p:cNvSpPr/>
          <p:nvPr userDrawn="1"/>
        </p:nvSpPr>
        <p:spPr>
          <a:xfrm>
            <a:off x="6712119" y="3454806"/>
            <a:ext cx="468052" cy="46805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3" name="Oval 12"/>
          <p:cNvSpPr/>
          <p:nvPr userDrawn="1"/>
        </p:nvSpPr>
        <p:spPr>
          <a:xfrm>
            <a:off x="5196644" y="5061756"/>
            <a:ext cx="468052" cy="46805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4" name="Oval 13"/>
          <p:cNvSpPr/>
          <p:nvPr userDrawn="1"/>
        </p:nvSpPr>
        <p:spPr>
          <a:xfrm>
            <a:off x="6712119" y="5061756"/>
            <a:ext cx="468052" cy="468052"/>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6" name="TextBox 15"/>
          <p:cNvSpPr txBox="1"/>
          <p:nvPr userDrawn="1"/>
        </p:nvSpPr>
        <p:spPr>
          <a:xfrm>
            <a:off x="5109074" y="1965412"/>
            <a:ext cx="1183456" cy="859210"/>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Red</a:t>
            </a:r>
          </a:p>
          <a:p>
            <a:pPr marL="0" indent="0" algn="l" defTabSz="483306" fontAlgn="auto">
              <a:spcBef>
                <a:spcPts val="100"/>
              </a:spcBef>
              <a:spcAft>
                <a:spcPts val="0"/>
              </a:spcAft>
              <a:buFont typeface="Arial" panose="020B0604020202020204" pitchFamily="34" charset="0"/>
              <a:buNone/>
            </a:pPr>
            <a:r>
              <a:rPr lang="en-US" sz="900" dirty="0">
                <a:solidFill>
                  <a:schemeClr val="tx1"/>
                </a:solidFill>
                <a:latin typeface="Arial"/>
                <a:cs typeface="Arial"/>
              </a:rPr>
              <a:t>Pantone</a:t>
            </a:r>
            <a:r>
              <a:rPr lang="en-US" sz="900" baseline="0" dirty="0">
                <a:solidFill>
                  <a:schemeClr val="tx1"/>
                </a:solidFill>
                <a:latin typeface="Arial"/>
                <a:cs typeface="Arial"/>
              </a:rPr>
              <a:t> 485 C</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C:0 M:95 Y:100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R:218 G:41 B:28</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#DA291C</a:t>
            </a:r>
            <a:endParaRPr lang="en-US" sz="900" dirty="0">
              <a:solidFill>
                <a:schemeClr val="tx1"/>
              </a:solidFill>
              <a:latin typeface="Arial"/>
              <a:cs typeface="Arial"/>
            </a:endParaRPr>
          </a:p>
        </p:txBody>
      </p:sp>
      <p:sp>
        <p:nvSpPr>
          <p:cNvPr id="17" name="TextBox 16"/>
          <p:cNvSpPr txBox="1"/>
          <p:nvPr userDrawn="1"/>
        </p:nvSpPr>
        <p:spPr>
          <a:xfrm>
            <a:off x="6636804" y="1965412"/>
            <a:ext cx="1119267" cy="859210"/>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Aqua</a:t>
            </a:r>
          </a:p>
          <a:p>
            <a:pPr marL="0" indent="0" algn="l" defTabSz="483306" fontAlgn="auto">
              <a:spcBef>
                <a:spcPts val="100"/>
              </a:spcBef>
              <a:spcAft>
                <a:spcPts val="0"/>
              </a:spcAft>
              <a:buFont typeface="Arial" panose="020B0604020202020204" pitchFamily="34" charset="0"/>
              <a:buNone/>
            </a:pPr>
            <a:r>
              <a:rPr lang="en-US" sz="900" dirty="0">
                <a:solidFill>
                  <a:schemeClr val="tx1"/>
                </a:solidFill>
                <a:latin typeface="Arial"/>
                <a:cs typeface="Arial"/>
              </a:rPr>
              <a:t>Pantone</a:t>
            </a:r>
            <a:r>
              <a:rPr lang="en-US" sz="900" baseline="0" dirty="0">
                <a:solidFill>
                  <a:schemeClr val="tx1"/>
                </a:solidFill>
                <a:latin typeface="Arial"/>
                <a:cs typeface="Arial"/>
              </a:rPr>
              <a:t> 3125 C</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C:84 M:0 Y:18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R:0 G:160 B:183</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#00A0B7</a:t>
            </a:r>
            <a:endParaRPr lang="en-US" sz="900" dirty="0">
              <a:solidFill>
                <a:schemeClr val="tx1"/>
              </a:solidFill>
              <a:latin typeface="Arial"/>
              <a:cs typeface="Arial"/>
            </a:endParaRPr>
          </a:p>
        </p:txBody>
      </p:sp>
      <p:sp>
        <p:nvSpPr>
          <p:cNvPr id="18" name="TextBox 17"/>
          <p:cNvSpPr txBox="1"/>
          <p:nvPr userDrawn="1"/>
        </p:nvSpPr>
        <p:spPr>
          <a:xfrm>
            <a:off x="8184976" y="1965412"/>
            <a:ext cx="1185629" cy="707886"/>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White</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C:0 M:0 Y:0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R:255 G:255 B:255</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#FFFFFF</a:t>
            </a:r>
            <a:endParaRPr lang="en-US" sz="900" dirty="0">
              <a:solidFill>
                <a:schemeClr val="tx1"/>
              </a:solidFill>
              <a:latin typeface="Arial"/>
              <a:cs typeface="Arial"/>
            </a:endParaRPr>
          </a:p>
        </p:txBody>
      </p:sp>
      <p:sp>
        <p:nvSpPr>
          <p:cNvPr id="19" name="TextBox 18"/>
          <p:cNvSpPr txBox="1"/>
          <p:nvPr userDrawn="1"/>
        </p:nvSpPr>
        <p:spPr>
          <a:xfrm>
            <a:off x="5109074" y="3936508"/>
            <a:ext cx="1563734" cy="859210"/>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Medium Aqua</a:t>
            </a:r>
          </a:p>
          <a:p>
            <a:pPr marL="0" indent="0" algn="l" defTabSz="483306" fontAlgn="auto">
              <a:spcBef>
                <a:spcPts val="100"/>
              </a:spcBef>
              <a:spcAft>
                <a:spcPts val="0"/>
              </a:spcAft>
              <a:buFont typeface="Arial" panose="020B0604020202020204" pitchFamily="34" charset="0"/>
              <a:buNone/>
            </a:pPr>
            <a:r>
              <a:rPr lang="en-US" sz="900" dirty="0">
                <a:solidFill>
                  <a:schemeClr val="tx1"/>
                </a:solidFill>
                <a:latin typeface="Arial"/>
                <a:cs typeface="Arial"/>
              </a:rPr>
              <a:t>Pantone</a:t>
            </a:r>
            <a:r>
              <a:rPr lang="en-US" sz="900" baseline="0" dirty="0">
                <a:solidFill>
                  <a:schemeClr val="tx1"/>
                </a:solidFill>
                <a:latin typeface="Arial"/>
                <a:cs typeface="Arial"/>
              </a:rPr>
              <a:t> 3105 C</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C:54 M:0 Y:14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R:104 G:203 B:218</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#68CADA</a:t>
            </a:r>
            <a:endParaRPr lang="en-US" sz="900" dirty="0">
              <a:solidFill>
                <a:schemeClr val="tx1"/>
              </a:solidFill>
              <a:latin typeface="Arial"/>
              <a:cs typeface="Arial"/>
            </a:endParaRPr>
          </a:p>
        </p:txBody>
      </p:sp>
      <p:sp>
        <p:nvSpPr>
          <p:cNvPr id="20" name="TextBox 19"/>
          <p:cNvSpPr txBox="1"/>
          <p:nvPr userDrawn="1"/>
        </p:nvSpPr>
        <p:spPr>
          <a:xfrm>
            <a:off x="6636804" y="3936508"/>
            <a:ext cx="1384044" cy="707886"/>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Light Aqua</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C:25 M:0 Y:6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R:187 G:228 B:237</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#BBE4EC</a:t>
            </a:r>
            <a:endParaRPr lang="en-US" sz="900" dirty="0">
              <a:solidFill>
                <a:schemeClr val="tx1"/>
              </a:solidFill>
              <a:latin typeface="Arial"/>
              <a:cs typeface="Arial"/>
            </a:endParaRPr>
          </a:p>
        </p:txBody>
      </p:sp>
      <p:sp>
        <p:nvSpPr>
          <p:cNvPr id="21" name="TextBox 20"/>
          <p:cNvSpPr txBox="1"/>
          <p:nvPr userDrawn="1"/>
        </p:nvSpPr>
        <p:spPr>
          <a:xfrm>
            <a:off x="5109074" y="5532212"/>
            <a:ext cx="1119267" cy="859210"/>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Yellow</a:t>
            </a:r>
          </a:p>
          <a:p>
            <a:pPr marL="0" indent="0" algn="l" defTabSz="483306" fontAlgn="auto">
              <a:spcBef>
                <a:spcPts val="100"/>
              </a:spcBef>
              <a:spcAft>
                <a:spcPts val="0"/>
              </a:spcAft>
              <a:buFont typeface="Arial" panose="020B0604020202020204" pitchFamily="34" charset="0"/>
              <a:buNone/>
            </a:pPr>
            <a:r>
              <a:rPr lang="en-US" sz="900" dirty="0">
                <a:solidFill>
                  <a:schemeClr val="tx1"/>
                </a:solidFill>
                <a:latin typeface="Arial"/>
                <a:cs typeface="Arial"/>
              </a:rPr>
              <a:t>Pantone</a:t>
            </a:r>
            <a:r>
              <a:rPr lang="en-US" sz="900" baseline="0" dirty="0">
                <a:solidFill>
                  <a:schemeClr val="tx1"/>
                </a:solidFill>
                <a:latin typeface="Arial"/>
                <a:cs typeface="Arial"/>
              </a:rPr>
              <a:t> 136 C</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C:0 M:28 Y:87 K:0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R:255 G:191 B:63</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#FFBF3F</a:t>
            </a:r>
            <a:endParaRPr lang="en-US" sz="900" dirty="0">
              <a:solidFill>
                <a:schemeClr val="tx1"/>
              </a:solidFill>
              <a:latin typeface="Arial"/>
              <a:cs typeface="Arial"/>
            </a:endParaRPr>
          </a:p>
        </p:txBody>
      </p:sp>
      <p:sp>
        <p:nvSpPr>
          <p:cNvPr id="22" name="TextBox 21"/>
          <p:cNvSpPr txBox="1"/>
          <p:nvPr userDrawn="1"/>
        </p:nvSpPr>
        <p:spPr>
          <a:xfrm>
            <a:off x="6636804" y="5539598"/>
            <a:ext cx="1055078" cy="707886"/>
          </a:xfrm>
          <a:prstGeom prst="rect">
            <a:avLst/>
          </a:prstGeom>
          <a:noFill/>
        </p:spPr>
        <p:txBody>
          <a:bodyPr wrap="none" rtlCol="0">
            <a:spAutoFit/>
          </a:bodyPr>
          <a:lstStyle/>
          <a:p>
            <a:pPr marL="0" indent="0" algn="l" defTabSz="483306" fontAlgn="auto">
              <a:spcBef>
                <a:spcPts val="100"/>
              </a:spcBef>
              <a:spcAft>
                <a:spcPts val="0"/>
              </a:spcAft>
              <a:buFont typeface="Arial" panose="020B0604020202020204" pitchFamily="34" charset="0"/>
              <a:buNone/>
            </a:pPr>
            <a:r>
              <a:rPr lang="en-US" sz="1050" b="1" dirty="0">
                <a:solidFill>
                  <a:schemeClr val="tx1"/>
                </a:solidFill>
                <a:latin typeface="Arial"/>
                <a:cs typeface="Arial"/>
              </a:rPr>
              <a:t>Rogers Grey</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C:0 M:0 Y:0 K:90</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R:65 G:64 B:66</a:t>
            </a:r>
          </a:p>
          <a:p>
            <a:pPr marL="0" indent="0" algn="l" defTabSz="483306" fontAlgn="auto">
              <a:spcBef>
                <a:spcPts val="100"/>
              </a:spcBef>
              <a:spcAft>
                <a:spcPts val="0"/>
              </a:spcAft>
              <a:buFont typeface="Arial" panose="020B0604020202020204" pitchFamily="34" charset="0"/>
              <a:buNone/>
            </a:pPr>
            <a:r>
              <a:rPr lang="en-US" sz="900" baseline="0" dirty="0">
                <a:solidFill>
                  <a:schemeClr val="tx1"/>
                </a:solidFill>
                <a:latin typeface="Arial"/>
                <a:cs typeface="Arial"/>
              </a:rPr>
              <a:t>#414042</a:t>
            </a:r>
            <a:endParaRPr lang="en-US" sz="900" dirty="0">
              <a:solidFill>
                <a:schemeClr val="tx1"/>
              </a:solidFill>
              <a:latin typeface="Arial"/>
              <a:cs typeface="Arial"/>
            </a:endParaRPr>
          </a:p>
        </p:txBody>
      </p:sp>
    </p:spTree>
    <p:extLst>
      <p:ext uri="{BB962C8B-B14F-4D97-AF65-F5344CB8AC3E}">
        <p14:creationId xmlns:p14="http://schemas.microsoft.com/office/powerpoint/2010/main" val="1710025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structions Page 4">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810398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5027" name="think-cell Slide" r:id="rId4" imgW="360" imgH="360" progId="">
                  <p:embed/>
                </p:oleObj>
              </mc:Choice>
              <mc:Fallback>
                <p:oleObj name="think-cell Slide" r:id="rId4" imgW="360" imgH="360" progId="">
                  <p:embed/>
                  <p:pic>
                    <p:nvPicPr>
                      <p:cNvPr id="0" name="Picture 6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Footer Placeholder 1"/>
          <p:cNvSpPr>
            <a:spLocks noGrp="1"/>
          </p:cNvSpPr>
          <p:nvPr>
            <p:ph type="ftr" sz="quarter" idx="10"/>
          </p:nvPr>
        </p:nvSpPr>
        <p:spPr/>
        <p:txBody>
          <a:bodyPr/>
          <a:lstStyle/>
          <a:p>
            <a:r>
              <a:rPr lang="en-US"/>
              <a:t>Confidential | Presentation Title</a:t>
            </a:r>
            <a:endParaRPr lang="en-US" dirty="0"/>
          </a:p>
        </p:txBody>
      </p:sp>
      <p:sp>
        <p:nvSpPr>
          <p:cNvPr id="23" name="Rectangle 22"/>
          <p:cNvSpPr/>
          <p:nvPr userDrawn="1"/>
        </p:nvSpPr>
        <p:spPr>
          <a:xfrm>
            <a:off x="408112" y="345232"/>
            <a:ext cx="3852428" cy="1369606"/>
          </a:xfrm>
          <a:prstGeom prst="rect">
            <a:avLst/>
          </a:prstGeom>
        </p:spPr>
        <p:txBody>
          <a:bodyPr wrap="square">
            <a:spAutoFit/>
          </a:bodyPr>
          <a:lstStyle/>
          <a:p>
            <a:pPr algn="l"/>
            <a:r>
              <a:rPr lang="en-CA" sz="2000" dirty="0">
                <a:solidFill>
                  <a:srgbClr val="DA291C"/>
                </a:solidFill>
                <a:latin typeface="Arial" panose="020B0604020202020204" pitchFamily="34" charset="0"/>
                <a:cs typeface="Arial" panose="020B0604020202020204" pitchFamily="34" charset="0"/>
              </a:rPr>
              <a:t>Colour</a:t>
            </a:r>
            <a:r>
              <a:rPr lang="en-CA" sz="2000" baseline="0" dirty="0">
                <a:solidFill>
                  <a:srgbClr val="DA291C"/>
                </a:solidFill>
                <a:latin typeface="Arial" panose="020B0604020202020204" pitchFamily="34" charset="0"/>
                <a:cs typeface="Arial" panose="020B0604020202020204" pitchFamily="34" charset="0"/>
              </a:rPr>
              <a:t> combination:</a:t>
            </a:r>
            <a:endParaRPr lang="en-CA" sz="2000" dirty="0">
              <a:solidFill>
                <a:srgbClr val="DA291C"/>
              </a:solidFill>
              <a:latin typeface="Arial" panose="020B0604020202020204" pitchFamily="34" charset="0"/>
              <a:cs typeface="Arial" panose="020B0604020202020204" pitchFamily="34" charset="0"/>
            </a:endParaRPr>
          </a:p>
          <a:p>
            <a:pPr marL="0" lvl="0" indent="0" algn="l">
              <a:buFont typeface="Arial" panose="020B0604020202020204" pitchFamily="34" charset="0"/>
              <a:buNone/>
            </a:pPr>
            <a:r>
              <a:rPr lang="en-CA" sz="1400" i="0" dirty="0">
                <a:solidFill>
                  <a:schemeClr val="tx1"/>
                </a:solidFill>
                <a:latin typeface="Arial" panose="020B0604020202020204" pitchFamily="34" charset="0"/>
                <a:cs typeface="Arial" panose="020B0604020202020204" pitchFamily="34" charset="0"/>
                <a:sym typeface="Wingdings" panose="05000000000000000000" pitchFamily="2" charset="2"/>
              </a:rPr>
              <a:t>It</a:t>
            </a: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 is important to consider appropriate contrast in colour. Follow the schematic for guidance around appropriate colour contrast. No other colour combinations are allowed.</a:t>
            </a:r>
            <a:endParaRPr lang="en-CA" sz="1400" dirty="0">
              <a:solidFill>
                <a:schemeClr val="tx1"/>
              </a:solidFill>
              <a:latin typeface="Arial" panose="020B0604020202020204" pitchFamily="34" charset="0"/>
              <a:cs typeface="Arial" panose="020B0604020202020204" pitchFamily="34" charset="0"/>
            </a:endParaRPr>
          </a:p>
        </p:txBody>
      </p:sp>
      <p:sp>
        <p:nvSpPr>
          <p:cNvPr id="68" name="Rounded Rectangle 67"/>
          <p:cNvSpPr/>
          <p:nvPr userDrawn="1"/>
        </p:nvSpPr>
        <p:spPr>
          <a:xfrm>
            <a:off x="1305280" y="3261556"/>
            <a:ext cx="596961" cy="371269"/>
          </a:xfrm>
          <a:prstGeom prst="roundRect">
            <a:avLst>
              <a:gd name="adj" fmla="val 5866"/>
            </a:avLst>
          </a:prstGeom>
          <a:solidFill>
            <a:schemeClr val="bg1"/>
          </a:solidFill>
          <a:ln w="19050" cmpd="sng">
            <a:solidFill>
              <a:srgbClr val="CF1316"/>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DA291C"/>
                </a:solidFill>
              </a:rPr>
              <a:t>Text</a:t>
            </a:r>
          </a:p>
        </p:txBody>
      </p:sp>
      <p:sp>
        <p:nvSpPr>
          <p:cNvPr id="16" name="Rounded Rectangle 15"/>
          <p:cNvSpPr/>
          <p:nvPr userDrawn="1"/>
        </p:nvSpPr>
        <p:spPr>
          <a:xfrm>
            <a:off x="624136" y="3261556"/>
            <a:ext cx="596961" cy="371269"/>
          </a:xfrm>
          <a:prstGeom prst="roundRect">
            <a:avLst>
              <a:gd name="adj" fmla="val 5866"/>
            </a:avLst>
          </a:prstGeom>
          <a:solidFill>
            <a:srgbClr val="CF1316"/>
          </a:solidFill>
          <a:ln>
            <a:solidFill>
              <a:srgbClr val="CF1316"/>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1"/>
                </a:solidFill>
              </a:rPr>
              <a:t>Text</a:t>
            </a:r>
          </a:p>
        </p:txBody>
      </p:sp>
      <p:sp>
        <p:nvSpPr>
          <p:cNvPr id="17" name="Rounded Rectangle 16"/>
          <p:cNvSpPr/>
          <p:nvPr userDrawn="1"/>
        </p:nvSpPr>
        <p:spPr>
          <a:xfrm>
            <a:off x="6741884" y="3261556"/>
            <a:ext cx="596961" cy="371269"/>
          </a:xfrm>
          <a:prstGeom prst="roundRect">
            <a:avLst>
              <a:gd name="adj" fmla="val 5866"/>
            </a:avLst>
          </a:prstGeom>
          <a:solidFill>
            <a:schemeClr val="bg1"/>
          </a:solidFill>
          <a:ln w="19050" cmpd="sng">
            <a:solidFill>
              <a:schemeClr val="bg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2"/>
                </a:solidFill>
              </a:rPr>
              <a:t>Text</a:t>
            </a:r>
          </a:p>
        </p:txBody>
      </p:sp>
      <p:sp>
        <p:nvSpPr>
          <p:cNvPr id="18" name="Rounded Rectangle 17"/>
          <p:cNvSpPr/>
          <p:nvPr userDrawn="1"/>
        </p:nvSpPr>
        <p:spPr>
          <a:xfrm>
            <a:off x="6060740" y="3261556"/>
            <a:ext cx="596961" cy="371269"/>
          </a:xfrm>
          <a:prstGeom prst="roundRect">
            <a:avLst>
              <a:gd name="adj" fmla="val 5866"/>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1"/>
                </a:solidFill>
              </a:rPr>
              <a:t>Text</a:t>
            </a:r>
          </a:p>
        </p:txBody>
      </p:sp>
      <p:sp>
        <p:nvSpPr>
          <p:cNvPr id="4" name="TextBox 3"/>
          <p:cNvSpPr txBox="1"/>
          <p:nvPr userDrawn="1"/>
        </p:nvSpPr>
        <p:spPr>
          <a:xfrm>
            <a:off x="516124" y="2973524"/>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Red</a:t>
            </a:r>
            <a:endParaRPr lang="en-US" sz="900" b="1" dirty="0">
              <a:solidFill>
                <a:srgbClr val="414042"/>
              </a:solidFill>
              <a:latin typeface="Arial"/>
              <a:cs typeface="Arial"/>
            </a:endParaRPr>
          </a:p>
        </p:txBody>
      </p:sp>
      <p:sp>
        <p:nvSpPr>
          <p:cNvPr id="20" name="Rounded Rectangle 19"/>
          <p:cNvSpPr/>
          <p:nvPr userDrawn="1"/>
        </p:nvSpPr>
        <p:spPr>
          <a:xfrm>
            <a:off x="7428892" y="3261556"/>
            <a:ext cx="596961" cy="371269"/>
          </a:xfrm>
          <a:prstGeom prst="roundRect">
            <a:avLst>
              <a:gd name="adj" fmla="val 5866"/>
            </a:avLst>
          </a:prstGeom>
          <a:solidFill>
            <a:schemeClr val="bg1"/>
          </a:solidFill>
          <a:ln w="19050" cmpd="sng">
            <a:solidFill>
              <a:schemeClr val="bg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tx1"/>
                </a:solidFill>
              </a:rPr>
              <a:t>Text</a:t>
            </a:r>
          </a:p>
        </p:txBody>
      </p:sp>
      <p:sp>
        <p:nvSpPr>
          <p:cNvPr id="21" name="TextBox 20"/>
          <p:cNvSpPr txBox="1"/>
          <p:nvPr userDrawn="1"/>
        </p:nvSpPr>
        <p:spPr>
          <a:xfrm>
            <a:off x="5952728" y="2973524"/>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Aqua</a:t>
            </a:r>
            <a:endParaRPr lang="en-US" sz="900" b="1" dirty="0">
              <a:solidFill>
                <a:srgbClr val="414042"/>
              </a:solidFill>
              <a:latin typeface="Arial"/>
              <a:cs typeface="Arial"/>
            </a:endParaRPr>
          </a:p>
        </p:txBody>
      </p:sp>
      <p:sp>
        <p:nvSpPr>
          <p:cNvPr id="22" name="Rounded Rectangle 21"/>
          <p:cNvSpPr/>
          <p:nvPr userDrawn="1"/>
        </p:nvSpPr>
        <p:spPr>
          <a:xfrm>
            <a:off x="1992288" y="3261556"/>
            <a:ext cx="596961" cy="371269"/>
          </a:xfrm>
          <a:prstGeom prst="roundRect">
            <a:avLst>
              <a:gd name="adj" fmla="val 5866"/>
            </a:avLst>
          </a:prstGeom>
          <a:solidFill>
            <a:schemeClr val="bg1"/>
          </a:solidFill>
          <a:ln w="19050" cmpd="sng">
            <a:solidFill>
              <a:srgbClr val="CF1316"/>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414042"/>
                </a:solidFill>
              </a:rPr>
              <a:t>Text</a:t>
            </a:r>
          </a:p>
        </p:txBody>
      </p:sp>
      <p:sp>
        <p:nvSpPr>
          <p:cNvPr id="24" name="Rounded Rectangle 23"/>
          <p:cNvSpPr/>
          <p:nvPr userDrawn="1"/>
        </p:nvSpPr>
        <p:spPr>
          <a:xfrm>
            <a:off x="6744816" y="4233664"/>
            <a:ext cx="596961" cy="371269"/>
          </a:xfrm>
          <a:prstGeom prst="roundRect">
            <a:avLst>
              <a:gd name="adj" fmla="val 5866"/>
            </a:avLst>
          </a:prstGeom>
          <a:solidFill>
            <a:schemeClr val="bg1"/>
          </a:solidFill>
          <a:ln w="1905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DA291C"/>
                </a:solidFill>
              </a:rPr>
              <a:t>Text</a:t>
            </a:r>
          </a:p>
        </p:txBody>
      </p:sp>
      <p:sp>
        <p:nvSpPr>
          <p:cNvPr id="26" name="Rounded Rectangle 25"/>
          <p:cNvSpPr/>
          <p:nvPr userDrawn="1"/>
        </p:nvSpPr>
        <p:spPr>
          <a:xfrm>
            <a:off x="7431824" y="4233664"/>
            <a:ext cx="596961" cy="371269"/>
          </a:xfrm>
          <a:prstGeom prst="roundRect">
            <a:avLst>
              <a:gd name="adj" fmla="val 5866"/>
            </a:avLst>
          </a:prstGeom>
          <a:solidFill>
            <a:schemeClr val="bg1"/>
          </a:solidFill>
          <a:ln w="19050" cmpd="sng">
            <a:solidFill>
              <a:srgbClr val="74CEE0"/>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tx1"/>
                </a:solidFill>
              </a:rPr>
              <a:t>Text</a:t>
            </a:r>
          </a:p>
        </p:txBody>
      </p:sp>
      <p:sp>
        <p:nvSpPr>
          <p:cNvPr id="27" name="TextBox 26"/>
          <p:cNvSpPr txBox="1"/>
          <p:nvPr userDrawn="1"/>
        </p:nvSpPr>
        <p:spPr>
          <a:xfrm>
            <a:off x="5952728" y="3934403"/>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Medium Aqua</a:t>
            </a:r>
            <a:endParaRPr lang="en-US" sz="900" b="1" dirty="0">
              <a:solidFill>
                <a:srgbClr val="414042"/>
              </a:solidFill>
              <a:latin typeface="Arial"/>
              <a:cs typeface="Arial"/>
            </a:endParaRPr>
          </a:p>
        </p:txBody>
      </p:sp>
      <p:sp>
        <p:nvSpPr>
          <p:cNvPr id="28" name="Rounded Rectangle 27"/>
          <p:cNvSpPr/>
          <p:nvPr userDrawn="1"/>
        </p:nvSpPr>
        <p:spPr>
          <a:xfrm>
            <a:off x="7425960" y="5097760"/>
            <a:ext cx="596961" cy="371269"/>
          </a:xfrm>
          <a:prstGeom prst="roundRect">
            <a:avLst>
              <a:gd name="adj" fmla="val 5866"/>
            </a:avLst>
          </a:prstGeom>
          <a:solidFill>
            <a:schemeClr val="bg1"/>
          </a:solidFill>
          <a:ln w="1905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DA291C"/>
                </a:solidFill>
              </a:rPr>
              <a:t>Text</a:t>
            </a:r>
          </a:p>
        </p:txBody>
      </p:sp>
      <p:sp>
        <p:nvSpPr>
          <p:cNvPr id="29" name="Rounded Rectangle 28"/>
          <p:cNvSpPr/>
          <p:nvPr userDrawn="1"/>
        </p:nvSpPr>
        <p:spPr>
          <a:xfrm>
            <a:off x="6744816" y="5097760"/>
            <a:ext cx="596961" cy="371269"/>
          </a:xfrm>
          <a:prstGeom prst="roundRect">
            <a:avLst>
              <a:gd name="adj" fmla="val 5866"/>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tx1"/>
                </a:solidFill>
              </a:rPr>
              <a:t>Text</a:t>
            </a:r>
          </a:p>
        </p:txBody>
      </p:sp>
      <p:sp>
        <p:nvSpPr>
          <p:cNvPr id="30" name="Rounded Rectangle 29"/>
          <p:cNvSpPr/>
          <p:nvPr userDrawn="1"/>
        </p:nvSpPr>
        <p:spPr>
          <a:xfrm>
            <a:off x="8112968" y="5097760"/>
            <a:ext cx="596961" cy="371269"/>
          </a:xfrm>
          <a:prstGeom prst="roundRect">
            <a:avLst>
              <a:gd name="adj" fmla="val 5866"/>
            </a:avLst>
          </a:prstGeom>
          <a:solidFill>
            <a:schemeClr val="bg1"/>
          </a:solidFill>
          <a:ln w="1905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tx1"/>
                </a:solidFill>
              </a:rPr>
              <a:t>Text</a:t>
            </a:r>
          </a:p>
        </p:txBody>
      </p:sp>
      <p:sp>
        <p:nvSpPr>
          <p:cNvPr id="31" name="TextBox 30"/>
          <p:cNvSpPr txBox="1"/>
          <p:nvPr userDrawn="1"/>
        </p:nvSpPr>
        <p:spPr>
          <a:xfrm>
            <a:off x="5952728" y="4809728"/>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Light Aqua</a:t>
            </a:r>
            <a:endParaRPr lang="en-US" sz="900" b="1" dirty="0">
              <a:solidFill>
                <a:srgbClr val="414042"/>
              </a:solidFill>
              <a:latin typeface="Arial"/>
              <a:cs typeface="Arial"/>
            </a:endParaRPr>
          </a:p>
        </p:txBody>
      </p:sp>
      <p:sp>
        <p:nvSpPr>
          <p:cNvPr id="32" name="Rounded Rectangle 31"/>
          <p:cNvSpPr/>
          <p:nvPr userDrawn="1"/>
        </p:nvSpPr>
        <p:spPr>
          <a:xfrm>
            <a:off x="6060740" y="4222435"/>
            <a:ext cx="596961" cy="371269"/>
          </a:xfrm>
          <a:prstGeom prst="roundRect">
            <a:avLst>
              <a:gd name="adj" fmla="val 5866"/>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1"/>
                </a:solidFill>
              </a:rPr>
              <a:t>Text</a:t>
            </a:r>
          </a:p>
        </p:txBody>
      </p:sp>
      <p:sp>
        <p:nvSpPr>
          <p:cNvPr id="33" name="Rounded Rectangle 32"/>
          <p:cNvSpPr/>
          <p:nvPr userDrawn="1"/>
        </p:nvSpPr>
        <p:spPr>
          <a:xfrm>
            <a:off x="6060740" y="5097760"/>
            <a:ext cx="596961" cy="371269"/>
          </a:xfrm>
          <a:prstGeom prst="roundRect">
            <a:avLst>
              <a:gd name="adj" fmla="val 5866"/>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DA291C"/>
                </a:solidFill>
              </a:rPr>
              <a:t>Text</a:t>
            </a:r>
          </a:p>
        </p:txBody>
      </p:sp>
      <p:sp>
        <p:nvSpPr>
          <p:cNvPr id="34" name="Rounded Rectangle 33"/>
          <p:cNvSpPr/>
          <p:nvPr userDrawn="1"/>
        </p:nvSpPr>
        <p:spPr>
          <a:xfrm>
            <a:off x="1308212" y="4197660"/>
            <a:ext cx="596961" cy="371269"/>
          </a:xfrm>
          <a:prstGeom prst="roundRect">
            <a:avLst>
              <a:gd name="adj" fmla="val 5866"/>
            </a:avLst>
          </a:prstGeom>
          <a:solidFill>
            <a:schemeClr val="bg1"/>
          </a:solidFill>
          <a:ln w="19050" cmpd="sng">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414042"/>
                </a:solidFill>
              </a:rPr>
              <a:t>Text</a:t>
            </a:r>
          </a:p>
        </p:txBody>
      </p:sp>
      <p:sp>
        <p:nvSpPr>
          <p:cNvPr id="37" name="TextBox 36"/>
          <p:cNvSpPr txBox="1"/>
          <p:nvPr userDrawn="1"/>
        </p:nvSpPr>
        <p:spPr>
          <a:xfrm>
            <a:off x="516124" y="3909628"/>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Yellow</a:t>
            </a:r>
            <a:endParaRPr lang="en-US" sz="900" b="1" dirty="0">
              <a:solidFill>
                <a:srgbClr val="414042"/>
              </a:solidFill>
              <a:latin typeface="Arial"/>
              <a:cs typeface="Arial"/>
            </a:endParaRPr>
          </a:p>
        </p:txBody>
      </p:sp>
      <p:sp>
        <p:nvSpPr>
          <p:cNvPr id="38" name="Rounded Rectangle 37"/>
          <p:cNvSpPr/>
          <p:nvPr userDrawn="1"/>
        </p:nvSpPr>
        <p:spPr>
          <a:xfrm>
            <a:off x="624136" y="4197660"/>
            <a:ext cx="596961" cy="371269"/>
          </a:xfrm>
          <a:prstGeom prst="roundRect">
            <a:avLst>
              <a:gd name="adj" fmla="val 5866"/>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tx1"/>
                </a:solidFill>
              </a:rPr>
              <a:t>Text</a:t>
            </a:r>
          </a:p>
        </p:txBody>
      </p:sp>
      <p:sp>
        <p:nvSpPr>
          <p:cNvPr id="39" name="Rounded Rectangle 38"/>
          <p:cNvSpPr/>
          <p:nvPr userDrawn="1"/>
        </p:nvSpPr>
        <p:spPr>
          <a:xfrm>
            <a:off x="3360440" y="5061756"/>
            <a:ext cx="596961" cy="371269"/>
          </a:xfrm>
          <a:prstGeom prst="roundRect">
            <a:avLst>
              <a:gd name="adj" fmla="val 5866"/>
            </a:avLst>
          </a:prstGeom>
          <a:solidFill>
            <a:schemeClr val="bg1"/>
          </a:solidFill>
          <a:ln w="190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DA291C"/>
                </a:solidFill>
              </a:rPr>
              <a:t>Text</a:t>
            </a:r>
          </a:p>
        </p:txBody>
      </p:sp>
      <p:sp>
        <p:nvSpPr>
          <p:cNvPr id="40" name="TextBox 39"/>
          <p:cNvSpPr txBox="1"/>
          <p:nvPr userDrawn="1"/>
        </p:nvSpPr>
        <p:spPr>
          <a:xfrm>
            <a:off x="516124" y="4773724"/>
            <a:ext cx="1296144" cy="230832"/>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900" dirty="0">
                <a:solidFill>
                  <a:schemeClr val="tx1"/>
                </a:solidFill>
                <a:latin typeface="Arial" panose="020B0604020202020204" pitchFamily="34" charset="0"/>
                <a:cs typeface="Arial" panose="020B0604020202020204" pitchFamily="34" charset="0"/>
              </a:rPr>
              <a:t>Rogers Grey</a:t>
            </a:r>
            <a:endParaRPr lang="en-US" sz="900" b="1" dirty="0">
              <a:solidFill>
                <a:srgbClr val="414042"/>
              </a:solidFill>
              <a:latin typeface="Arial"/>
              <a:cs typeface="Arial"/>
            </a:endParaRPr>
          </a:p>
        </p:txBody>
      </p:sp>
      <p:sp>
        <p:nvSpPr>
          <p:cNvPr id="41" name="Rounded Rectangle 40"/>
          <p:cNvSpPr/>
          <p:nvPr userDrawn="1"/>
        </p:nvSpPr>
        <p:spPr>
          <a:xfrm>
            <a:off x="624136" y="5061756"/>
            <a:ext cx="596961" cy="371269"/>
          </a:xfrm>
          <a:prstGeom prst="roundRect">
            <a:avLst>
              <a:gd name="adj" fmla="val 5866"/>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FFFFFF"/>
                </a:solidFill>
              </a:rPr>
              <a:t>Text</a:t>
            </a:r>
          </a:p>
        </p:txBody>
      </p:sp>
      <p:sp>
        <p:nvSpPr>
          <p:cNvPr id="42" name="Rounded Rectangle 41"/>
          <p:cNvSpPr/>
          <p:nvPr userDrawn="1"/>
        </p:nvSpPr>
        <p:spPr>
          <a:xfrm>
            <a:off x="4044516" y="5061756"/>
            <a:ext cx="596961" cy="371269"/>
          </a:xfrm>
          <a:prstGeom prst="roundRect">
            <a:avLst>
              <a:gd name="adj" fmla="val 5866"/>
            </a:avLst>
          </a:prstGeom>
          <a:solidFill>
            <a:schemeClr val="bg1"/>
          </a:solidFill>
          <a:ln w="190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rgbClr val="414042"/>
                </a:solidFill>
              </a:rPr>
              <a:t>Text</a:t>
            </a:r>
          </a:p>
        </p:txBody>
      </p:sp>
      <p:sp>
        <p:nvSpPr>
          <p:cNvPr id="43" name="Rounded Rectangle 42"/>
          <p:cNvSpPr/>
          <p:nvPr userDrawn="1"/>
        </p:nvSpPr>
        <p:spPr>
          <a:xfrm>
            <a:off x="4728592" y="5061756"/>
            <a:ext cx="596961" cy="371269"/>
          </a:xfrm>
          <a:prstGeom prst="roundRect">
            <a:avLst>
              <a:gd name="adj" fmla="val 5866"/>
            </a:avLst>
          </a:prstGeom>
          <a:solidFill>
            <a:schemeClr val="bg1"/>
          </a:solidFill>
          <a:ln w="190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2"/>
                </a:solidFill>
              </a:rPr>
              <a:t>Text</a:t>
            </a:r>
          </a:p>
        </p:txBody>
      </p:sp>
      <p:sp>
        <p:nvSpPr>
          <p:cNvPr id="7" name="TextBox 6"/>
          <p:cNvSpPr txBox="1"/>
          <p:nvPr userDrawn="1"/>
        </p:nvSpPr>
        <p:spPr>
          <a:xfrm>
            <a:off x="5988732" y="5463607"/>
            <a:ext cx="720080" cy="246221"/>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US" sz="500" dirty="0">
                <a:solidFill>
                  <a:srgbClr val="414042"/>
                </a:solidFill>
                <a:latin typeface="Arial"/>
                <a:cs typeface="Arial"/>
              </a:rPr>
              <a:t>must</a:t>
            </a:r>
            <a:r>
              <a:rPr lang="en-US" sz="500" baseline="0" dirty="0">
                <a:solidFill>
                  <a:srgbClr val="414042"/>
                </a:solidFill>
                <a:latin typeface="Arial"/>
                <a:cs typeface="Arial"/>
              </a:rPr>
              <a:t> be 18pt and larger or 14pt bold</a:t>
            </a:r>
            <a:endParaRPr lang="en-US" sz="500" dirty="0">
              <a:solidFill>
                <a:srgbClr val="414042"/>
              </a:solidFill>
              <a:latin typeface="Arial"/>
              <a:cs typeface="Arial"/>
            </a:endParaRPr>
          </a:p>
        </p:txBody>
      </p:sp>
      <p:sp>
        <p:nvSpPr>
          <p:cNvPr id="48" name="Rounded Rectangle 47"/>
          <p:cNvSpPr/>
          <p:nvPr userDrawn="1"/>
        </p:nvSpPr>
        <p:spPr>
          <a:xfrm>
            <a:off x="1308212" y="5061756"/>
            <a:ext cx="596961" cy="371269"/>
          </a:xfrm>
          <a:prstGeom prst="roundRect">
            <a:avLst>
              <a:gd name="adj" fmla="val 5866"/>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accent2"/>
                </a:solidFill>
              </a:rPr>
              <a:t>Text</a:t>
            </a:r>
          </a:p>
        </p:txBody>
      </p:sp>
      <p:sp>
        <p:nvSpPr>
          <p:cNvPr id="49" name="Rounded Rectangle 48"/>
          <p:cNvSpPr/>
          <p:nvPr userDrawn="1"/>
        </p:nvSpPr>
        <p:spPr>
          <a:xfrm>
            <a:off x="1992288" y="5061756"/>
            <a:ext cx="596961" cy="371269"/>
          </a:xfrm>
          <a:prstGeom prst="roundRect">
            <a:avLst>
              <a:gd name="adj" fmla="val 5866"/>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accent1"/>
                </a:solidFill>
              </a:rPr>
              <a:t>Text</a:t>
            </a:r>
          </a:p>
        </p:txBody>
      </p:sp>
      <p:sp>
        <p:nvSpPr>
          <p:cNvPr id="50" name="Rounded Rectangle 49"/>
          <p:cNvSpPr/>
          <p:nvPr userDrawn="1"/>
        </p:nvSpPr>
        <p:spPr>
          <a:xfrm>
            <a:off x="2676364" y="5061756"/>
            <a:ext cx="596961" cy="371269"/>
          </a:xfrm>
          <a:prstGeom prst="roundRect">
            <a:avLst>
              <a:gd name="adj" fmla="val 5866"/>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r>
              <a:rPr lang="en-US" dirty="0">
                <a:solidFill>
                  <a:schemeClr val="bg2"/>
                </a:solidFill>
              </a:rPr>
              <a:t>Text</a:t>
            </a:r>
          </a:p>
        </p:txBody>
      </p:sp>
      <p:sp>
        <p:nvSpPr>
          <p:cNvPr id="51" name="TextBox 50"/>
          <p:cNvSpPr txBox="1"/>
          <p:nvPr userDrawn="1"/>
        </p:nvSpPr>
        <p:spPr>
          <a:xfrm>
            <a:off x="2640360" y="5457800"/>
            <a:ext cx="720080" cy="246221"/>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US" sz="500" dirty="0">
                <a:solidFill>
                  <a:srgbClr val="414042"/>
                </a:solidFill>
                <a:latin typeface="Arial"/>
                <a:cs typeface="Arial"/>
              </a:rPr>
              <a:t>must</a:t>
            </a:r>
            <a:r>
              <a:rPr lang="en-US" sz="500" baseline="0" dirty="0">
                <a:solidFill>
                  <a:srgbClr val="414042"/>
                </a:solidFill>
                <a:latin typeface="Arial"/>
                <a:cs typeface="Arial"/>
              </a:rPr>
              <a:t> be 18pt and larger or 14pt bold</a:t>
            </a:r>
            <a:endParaRPr lang="en-US" sz="500" dirty="0">
              <a:solidFill>
                <a:srgbClr val="414042"/>
              </a:solidFill>
              <a:latin typeface="Arial"/>
              <a:cs typeface="Arial"/>
            </a:endParaRPr>
          </a:p>
        </p:txBody>
      </p:sp>
      <p:sp>
        <p:nvSpPr>
          <p:cNvPr id="52" name="Rounded Rectangle 11"/>
          <p:cNvSpPr/>
          <p:nvPr userDrawn="1"/>
        </p:nvSpPr>
        <p:spPr bwMode="auto">
          <a:xfrm rot="2476405">
            <a:off x="754121" y="2267752"/>
            <a:ext cx="223501" cy="478273"/>
          </a:xfrm>
          <a:custGeom>
            <a:avLst/>
            <a:gdLst>
              <a:gd name="connsiteX0" fmla="*/ 0 w 383940"/>
              <a:gd name="connsiteY0" fmla="*/ 34455 h 383940"/>
              <a:gd name="connsiteX1" fmla="*/ 34455 w 383940"/>
              <a:gd name="connsiteY1" fmla="*/ 0 h 383940"/>
              <a:gd name="connsiteX2" fmla="*/ 349485 w 383940"/>
              <a:gd name="connsiteY2" fmla="*/ 0 h 383940"/>
              <a:gd name="connsiteX3" fmla="*/ 383940 w 383940"/>
              <a:gd name="connsiteY3" fmla="*/ 34455 h 383940"/>
              <a:gd name="connsiteX4" fmla="*/ 383940 w 383940"/>
              <a:gd name="connsiteY4" fmla="*/ 349485 h 383940"/>
              <a:gd name="connsiteX5" fmla="*/ 349485 w 383940"/>
              <a:gd name="connsiteY5" fmla="*/ 383940 h 383940"/>
              <a:gd name="connsiteX6" fmla="*/ 34455 w 383940"/>
              <a:gd name="connsiteY6" fmla="*/ 383940 h 383940"/>
              <a:gd name="connsiteX7" fmla="*/ 0 w 383940"/>
              <a:gd name="connsiteY7" fmla="*/ 349485 h 383940"/>
              <a:gd name="connsiteX8" fmla="*/ 0 w 383940"/>
              <a:gd name="connsiteY8" fmla="*/ 34455 h 383940"/>
              <a:gd name="connsiteX0" fmla="*/ 349485 w 383940"/>
              <a:gd name="connsiteY0" fmla="*/ 0 h 383940"/>
              <a:gd name="connsiteX1" fmla="*/ 383940 w 383940"/>
              <a:gd name="connsiteY1" fmla="*/ 34455 h 383940"/>
              <a:gd name="connsiteX2" fmla="*/ 383940 w 383940"/>
              <a:gd name="connsiteY2" fmla="*/ 349485 h 383940"/>
              <a:gd name="connsiteX3" fmla="*/ 349485 w 383940"/>
              <a:gd name="connsiteY3" fmla="*/ 383940 h 383940"/>
              <a:gd name="connsiteX4" fmla="*/ 34455 w 383940"/>
              <a:gd name="connsiteY4" fmla="*/ 383940 h 383940"/>
              <a:gd name="connsiteX5" fmla="*/ 0 w 383940"/>
              <a:gd name="connsiteY5" fmla="*/ 349485 h 383940"/>
              <a:gd name="connsiteX6" fmla="*/ 0 w 383940"/>
              <a:gd name="connsiteY6" fmla="*/ 34455 h 383940"/>
              <a:gd name="connsiteX7" fmla="*/ 125895 w 383940"/>
              <a:gd name="connsiteY7" fmla="*/ 91440 h 383940"/>
              <a:gd name="connsiteX0" fmla="*/ 349485 w 383940"/>
              <a:gd name="connsiteY0" fmla="*/ 0 h 383940"/>
              <a:gd name="connsiteX1" fmla="*/ 383940 w 383940"/>
              <a:gd name="connsiteY1" fmla="*/ 34455 h 383940"/>
              <a:gd name="connsiteX2" fmla="*/ 383940 w 383940"/>
              <a:gd name="connsiteY2" fmla="*/ 349485 h 383940"/>
              <a:gd name="connsiteX3" fmla="*/ 349485 w 383940"/>
              <a:gd name="connsiteY3" fmla="*/ 383940 h 383940"/>
              <a:gd name="connsiteX4" fmla="*/ 34455 w 383940"/>
              <a:gd name="connsiteY4" fmla="*/ 383940 h 383940"/>
              <a:gd name="connsiteX5" fmla="*/ 0 w 383940"/>
              <a:gd name="connsiteY5" fmla="*/ 349485 h 383940"/>
              <a:gd name="connsiteX6" fmla="*/ 0 w 383940"/>
              <a:gd name="connsiteY6" fmla="*/ 34455 h 383940"/>
              <a:gd name="connsiteX0" fmla="*/ 349485 w 383940"/>
              <a:gd name="connsiteY0" fmla="*/ 0 h 383940"/>
              <a:gd name="connsiteX1" fmla="*/ 383940 w 383940"/>
              <a:gd name="connsiteY1" fmla="*/ 34455 h 383940"/>
              <a:gd name="connsiteX2" fmla="*/ 383940 w 383940"/>
              <a:gd name="connsiteY2" fmla="*/ 349485 h 383940"/>
              <a:gd name="connsiteX3" fmla="*/ 349485 w 383940"/>
              <a:gd name="connsiteY3" fmla="*/ 383940 h 383940"/>
              <a:gd name="connsiteX4" fmla="*/ 34455 w 383940"/>
              <a:gd name="connsiteY4" fmla="*/ 383940 h 383940"/>
              <a:gd name="connsiteX5" fmla="*/ 0 w 383940"/>
              <a:gd name="connsiteY5" fmla="*/ 349485 h 383940"/>
              <a:gd name="connsiteX0" fmla="*/ 315030 w 349485"/>
              <a:gd name="connsiteY0" fmla="*/ 0 h 383940"/>
              <a:gd name="connsiteX1" fmla="*/ 349485 w 349485"/>
              <a:gd name="connsiteY1" fmla="*/ 34455 h 383940"/>
              <a:gd name="connsiteX2" fmla="*/ 349485 w 349485"/>
              <a:gd name="connsiteY2" fmla="*/ 349485 h 383940"/>
              <a:gd name="connsiteX3" fmla="*/ 315030 w 349485"/>
              <a:gd name="connsiteY3" fmla="*/ 383940 h 383940"/>
              <a:gd name="connsiteX4" fmla="*/ 0 w 349485"/>
              <a:gd name="connsiteY4" fmla="*/ 383940 h 383940"/>
              <a:gd name="connsiteX0" fmla="*/ 349485 w 349485"/>
              <a:gd name="connsiteY0" fmla="*/ 0 h 349485"/>
              <a:gd name="connsiteX1" fmla="*/ 349485 w 349485"/>
              <a:gd name="connsiteY1" fmla="*/ 315030 h 349485"/>
              <a:gd name="connsiteX2" fmla="*/ 315030 w 349485"/>
              <a:gd name="connsiteY2" fmla="*/ 349485 h 349485"/>
              <a:gd name="connsiteX3" fmla="*/ 0 w 349485"/>
              <a:gd name="connsiteY3" fmla="*/ 349485 h 349485"/>
              <a:gd name="connsiteX0" fmla="*/ 349485 w 349485"/>
              <a:gd name="connsiteY0" fmla="*/ 0 h 176650"/>
              <a:gd name="connsiteX1" fmla="*/ 349485 w 349485"/>
              <a:gd name="connsiteY1" fmla="*/ 142195 h 176650"/>
              <a:gd name="connsiteX2" fmla="*/ 315030 w 349485"/>
              <a:gd name="connsiteY2" fmla="*/ 176650 h 176650"/>
              <a:gd name="connsiteX3" fmla="*/ 0 w 349485"/>
              <a:gd name="connsiteY3" fmla="*/ 176650 h 176650"/>
              <a:gd name="connsiteX0" fmla="*/ 172889 w 172889"/>
              <a:gd name="connsiteY0" fmla="*/ 0 h 176650"/>
              <a:gd name="connsiteX1" fmla="*/ 172889 w 172889"/>
              <a:gd name="connsiteY1" fmla="*/ 142195 h 176650"/>
              <a:gd name="connsiteX2" fmla="*/ 138434 w 172889"/>
              <a:gd name="connsiteY2" fmla="*/ 176650 h 176650"/>
              <a:gd name="connsiteX3" fmla="*/ 0 w 172889"/>
              <a:gd name="connsiteY3" fmla="*/ 176650 h 176650"/>
              <a:gd name="connsiteX0" fmla="*/ 250980 w 250980"/>
              <a:gd name="connsiteY0" fmla="*/ 0 h 470224"/>
              <a:gd name="connsiteX1" fmla="*/ 172889 w 250980"/>
              <a:gd name="connsiteY1" fmla="*/ 435769 h 470224"/>
              <a:gd name="connsiteX2" fmla="*/ 138434 w 250980"/>
              <a:gd name="connsiteY2" fmla="*/ 470224 h 470224"/>
              <a:gd name="connsiteX3" fmla="*/ 0 w 250980"/>
              <a:gd name="connsiteY3" fmla="*/ 470224 h 470224"/>
              <a:gd name="connsiteX0" fmla="*/ 223310 w 223310"/>
              <a:gd name="connsiteY0" fmla="*/ 0 h 475180"/>
              <a:gd name="connsiteX1" fmla="*/ 172889 w 223310"/>
              <a:gd name="connsiteY1" fmla="*/ 440725 h 475180"/>
              <a:gd name="connsiteX2" fmla="*/ 138434 w 223310"/>
              <a:gd name="connsiteY2" fmla="*/ 475180 h 475180"/>
              <a:gd name="connsiteX3" fmla="*/ 0 w 223310"/>
              <a:gd name="connsiteY3" fmla="*/ 475180 h 475180"/>
            </a:gdLst>
            <a:ahLst/>
            <a:cxnLst>
              <a:cxn ang="0">
                <a:pos x="connsiteX0" y="connsiteY0"/>
              </a:cxn>
              <a:cxn ang="0">
                <a:pos x="connsiteX1" y="connsiteY1"/>
              </a:cxn>
              <a:cxn ang="0">
                <a:pos x="connsiteX2" y="connsiteY2"/>
              </a:cxn>
              <a:cxn ang="0">
                <a:pos x="connsiteX3" y="connsiteY3"/>
              </a:cxn>
            </a:cxnLst>
            <a:rect l="l" t="t" r="r" b="b"/>
            <a:pathLst>
              <a:path w="223310" h="475180">
                <a:moveTo>
                  <a:pt x="223310" y="0"/>
                </a:moveTo>
                <a:cubicBezTo>
                  <a:pt x="223310" y="47398"/>
                  <a:pt x="172889" y="393327"/>
                  <a:pt x="172889" y="440725"/>
                </a:cubicBezTo>
                <a:cubicBezTo>
                  <a:pt x="172889" y="459754"/>
                  <a:pt x="157463" y="475180"/>
                  <a:pt x="138434" y="475180"/>
                </a:cubicBezTo>
                <a:lnTo>
                  <a:pt x="0" y="475180"/>
                </a:lnTo>
              </a:path>
            </a:pathLst>
          </a:custGeom>
          <a:noFill/>
          <a:ln w="57150" cmpd="sng">
            <a:solidFill>
              <a:srgbClr val="59A9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TextBox 52"/>
          <p:cNvSpPr txBox="1"/>
          <p:nvPr userDrawn="1"/>
        </p:nvSpPr>
        <p:spPr>
          <a:xfrm>
            <a:off x="948172" y="2567898"/>
            <a:ext cx="3168352" cy="261610"/>
          </a:xfrm>
          <a:prstGeom prst="rect">
            <a:avLst/>
          </a:prstGeom>
          <a:noFill/>
        </p:spPr>
        <p:txBody>
          <a:bodyPr wrap="square" rtlCol="0">
            <a:spAutoFit/>
          </a:bodyPr>
          <a:lstStyle/>
          <a:p>
            <a:pPr marL="0" indent="0" algn="l" defTabSz="483306" fontAlgn="auto">
              <a:spcBef>
                <a:spcPts val="100"/>
              </a:spcBef>
              <a:spcAft>
                <a:spcPts val="0"/>
              </a:spcAft>
              <a:buFont typeface="Arial" panose="020B0604020202020204" pitchFamily="34" charset="0"/>
              <a:buNone/>
            </a:pPr>
            <a:r>
              <a:rPr lang="en-CA" sz="1100" b="1" dirty="0">
                <a:solidFill>
                  <a:schemeClr val="tx1"/>
                </a:solidFill>
                <a:latin typeface="Arial" panose="020B0604020202020204" pitchFamily="34" charset="0"/>
                <a:cs typeface="Arial" panose="020B0604020202020204" pitchFamily="34" charset="0"/>
              </a:rPr>
              <a:t>Colour combination approved:</a:t>
            </a:r>
            <a:endParaRPr lang="en-US" sz="1100" b="1" dirty="0">
              <a:solidFill>
                <a:srgbClr val="414042"/>
              </a:solidFill>
              <a:latin typeface="Arial"/>
              <a:cs typeface="Arial"/>
            </a:endParaRPr>
          </a:p>
        </p:txBody>
      </p:sp>
    </p:spTree>
    <p:extLst>
      <p:ext uri="{BB962C8B-B14F-4D97-AF65-F5344CB8AC3E}">
        <p14:creationId xmlns:p14="http://schemas.microsoft.com/office/powerpoint/2010/main" val="1293473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structions Page 5">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96827805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4000" name="think-cell Slide" r:id="rId4" imgW="360" imgH="360" progId="">
                  <p:embed/>
                </p:oleObj>
              </mc:Choice>
              <mc:Fallback>
                <p:oleObj name="think-cell Slide" r:id="rId4" imgW="360" imgH="360" progId="">
                  <p:embed/>
                  <p:pic>
                    <p:nvPicPr>
                      <p:cNvPr id="0" name="Picture 6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Footer Placeholder 1"/>
          <p:cNvSpPr>
            <a:spLocks noGrp="1"/>
          </p:cNvSpPr>
          <p:nvPr>
            <p:ph type="ftr" sz="quarter" idx="10"/>
          </p:nvPr>
        </p:nvSpPr>
        <p:spPr/>
        <p:txBody>
          <a:bodyPr/>
          <a:lstStyle/>
          <a:p>
            <a:r>
              <a:rPr lang="en-US"/>
              <a:t>Confidential | Presentation Title</a:t>
            </a:r>
            <a:endParaRPr lang="en-US" dirty="0"/>
          </a:p>
        </p:txBody>
      </p:sp>
      <p:sp>
        <p:nvSpPr>
          <p:cNvPr id="23" name="Rectangle 22"/>
          <p:cNvSpPr/>
          <p:nvPr userDrawn="1"/>
        </p:nvSpPr>
        <p:spPr>
          <a:xfrm>
            <a:off x="408112" y="345232"/>
            <a:ext cx="3600400" cy="3908762"/>
          </a:xfrm>
          <a:prstGeom prst="rect">
            <a:avLst/>
          </a:prstGeom>
        </p:spPr>
        <p:txBody>
          <a:bodyPr wrap="square">
            <a:spAutoFit/>
          </a:bodyPr>
          <a:lstStyle/>
          <a:p>
            <a:pPr algn="l"/>
            <a:r>
              <a:rPr lang="en-CA" sz="2000" dirty="0">
                <a:solidFill>
                  <a:srgbClr val="DA291C"/>
                </a:solidFill>
                <a:latin typeface="Arial" panose="020B0604020202020204" pitchFamily="34" charset="0"/>
                <a:cs typeface="Arial" panose="020B0604020202020204" pitchFamily="34" charset="0"/>
              </a:rPr>
              <a:t>Tables</a:t>
            </a:r>
            <a:r>
              <a:rPr lang="en-CA" sz="2000" baseline="0" dirty="0">
                <a:solidFill>
                  <a:srgbClr val="DA291C"/>
                </a:solidFill>
                <a:latin typeface="Arial" panose="020B0604020202020204" pitchFamily="34" charset="0"/>
                <a:cs typeface="Arial" panose="020B0604020202020204" pitchFamily="34" charset="0"/>
              </a:rPr>
              <a:t> instructions:</a:t>
            </a:r>
            <a:endParaRPr lang="en-CA" sz="2000" dirty="0">
              <a:solidFill>
                <a:srgbClr val="DA291C"/>
              </a:solidFill>
              <a:latin typeface="Arial" panose="020B0604020202020204" pitchFamily="34" charset="0"/>
              <a:cs typeface="Arial" panose="020B0604020202020204" pitchFamily="34" charset="0"/>
            </a:endParaRPr>
          </a:p>
          <a:p>
            <a:pPr marL="0" lvl="0" indent="0" algn="l">
              <a:buFont typeface="Arial" panose="020B0604020202020204" pitchFamily="34" charset="0"/>
              <a:buNone/>
            </a:pPr>
            <a:r>
              <a:rPr lang="en-CA" sz="1400" i="0" dirty="0">
                <a:solidFill>
                  <a:schemeClr val="tx1"/>
                </a:solidFill>
                <a:latin typeface="Arial" panose="020B0604020202020204" pitchFamily="34" charset="0"/>
                <a:cs typeface="Arial" panose="020B0604020202020204" pitchFamily="34" charset="0"/>
                <a:sym typeface="Wingdings" panose="05000000000000000000" pitchFamily="2" charset="2"/>
              </a:rPr>
              <a:t>Please </a:t>
            </a:r>
            <a:r>
              <a:rPr lang="en-CA" sz="1400" b="1" i="0" u="sng" dirty="0">
                <a:solidFill>
                  <a:schemeClr val="tx1"/>
                </a:solidFill>
                <a:latin typeface="Arial" panose="020B0604020202020204" pitchFamily="34" charset="0"/>
                <a:cs typeface="Arial" panose="020B0604020202020204" pitchFamily="34" charset="0"/>
                <a:sym typeface="Wingdings" panose="05000000000000000000" pitchFamily="2" charset="2"/>
              </a:rPr>
              <a:t>only</a:t>
            </a:r>
            <a:r>
              <a:rPr lang="en-CA" sz="1400" b="1" i="0" u="sng" baseline="0" dirty="0">
                <a:solidFill>
                  <a:schemeClr val="tx1"/>
                </a:solidFill>
                <a:latin typeface="Arial" panose="020B0604020202020204" pitchFamily="34" charset="0"/>
                <a:cs typeface="Arial" panose="020B0604020202020204" pitchFamily="34" charset="0"/>
                <a:sym typeface="Wingdings" panose="05000000000000000000" pitchFamily="2" charset="2"/>
              </a:rPr>
              <a:t> use</a:t>
            </a:r>
            <a:r>
              <a:rPr lang="en-CA" sz="1400" b="1" i="0" u="none" baseline="0" dirty="0">
                <a:solidFill>
                  <a:schemeClr val="tx1"/>
                </a:solidFill>
                <a:latin typeface="Arial" panose="020B0604020202020204" pitchFamily="34" charset="0"/>
                <a:cs typeface="Arial" panose="020B0604020202020204" pitchFamily="34" charset="0"/>
                <a:sym typeface="Wingdings" panose="05000000000000000000" pitchFamily="2" charset="2"/>
              </a:rPr>
              <a:t> </a:t>
            </a: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tables that are based on the following colours: </a:t>
            </a:r>
          </a:p>
          <a:p>
            <a:pPr marL="171450" lvl="0" indent="-171450" algn="l">
              <a:buFont typeface="Arial" panose="020B0604020202020204" pitchFamily="34" charset="0"/>
              <a:buChar char="•"/>
            </a:pP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Rogers Aqua</a:t>
            </a:r>
          </a:p>
          <a:p>
            <a:pPr marL="171450" lvl="0" indent="-171450" algn="l">
              <a:buFont typeface="Arial" panose="020B0604020202020204" pitchFamily="34" charset="0"/>
              <a:buChar char="•"/>
            </a:pP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Rogers Medium Aqua</a:t>
            </a:r>
          </a:p>
          <a:p>
            <a:pPr marL="171450" lvl="0" indent="-171450" algn="l">
              <a:buFont typeface="Arial" panose="020B0604020202020204" pitchFamily="34" charset="0"/>
              <a:buChar char="•"/>
            </a:pP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Rogers Light Aqua </a:t>
            </a:r>
          </a:p>
          <a:p>
            <a:pPr marL="171450" lvl="0" indent="-171450" algn="l">
              <a:buFont typeface="Arial" panose="020B0604020202020204" pitchFamily="34" charset="0"/>
              <a:buChar char="•"/>
            </a:pPr>
            <a:endPar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lang="en-CA" sz="1400" i="0" baseline="0" dirty="0">
                <a:solidFill>
                  <a:schemeClr val="tx1"/>
                </a:solidFill>
                <a:latin typeface="Arial" panose="020B0604020202020204" pitchFamily="34" charset="0"/>
                <a:cs typeface="Arial" panose="020B0604020202020204" pitchFamily="34" charset="0"/>
                <a:sym typeface="Wingdings" panose="05000000000000000000" pitchFamily="2" charset="2"/>
              </a:rPr>
              <a:t>Do not use tables with yellow, red or grey. Do not use </a:t>
            </a:r>
            <a:r>
              <a:rPr lang="en-CA" sz="1400" dirty="0">
                <a:solidFill>
                  <a:schemeClr val="tx1"/>
                </a:solidFill>
                <a:latin typeface="Arial" panose="020B0604020202020204" pitchFamily="34" charset="0"/>
                <a:cs typeface="Arial" panose="020B0604020202020204" pitchFamily="34" charset="0"/>
              </a:rPr>
              <a:t>shadows or other effects.</a:t>
            </a:r>
          </a:p>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endParaRPr lang="en-CA" sz="14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lang="en-CA" sz="1400" dirty="0">
                <a:solidFill>
                  <a:schemeClr val="tx1"/>
                </a:solidFill>
                <a:latin typeface="Arial" panose="020B0604020202020204" pitchFamily="34" charset="0"/>
                <a:cs typeface="Arial" panose="020B0604020202020204" pitchFamily="34" charset="0"/>
              </a:rPr>
              <a:t>Text must always be in Rogers Grey Colour.</a:t>
            </a:r>
          </a:p>
          <a:p>
            <a:pPr marL="0" lvl="0" indent="0" algn="l">
              <a:buFont typeface="Arial" panose="020B0604020202020204" pitchFamily="34" charset="0"/>
              <a:buNone/>
            </a:pPr>
            <a:endParaRPr lang="en-CA" sz="1200" i="0" baseline="0" dirty="0">
              <a:solidFill>
                <a:schemeClr val="tx1"/>
              </a:solidFill>
              <a:latin typeface="Arial" panose="020B0604020202020204" pitchFamily="34" charset="0"/>
              <a:cs typeface="Arial" panose="020B0604020202020204" pitchFamily="34" charset="0"/>
              <a:sym typeface="Wingdings" panose="05000000000000000000" pitchFamily="2" charset="2"/>
            </a:endParaRPr>
          </a:p>
        </p:txBody>
      </p:sp>
      <p:grpSp>
        <p:nvGrpSpPr>
          <p:cNvPr id="4" name="Group 3"/>
          <p:cNvGrpSpPr/>
          <p:nvPr userDrawn="1"/>
        </p:nvGrpSpPr>
        <p:grpSpPr>
          <a:xfrm>
            <a:off x="4755344" y="1"/>
            <a:ext cx="4834756" cy="6897690"/>
            <a:chOff x="4462703" y="0"/>
            <a:chExt cx="5127398" cy="7315200"/>
          </a:xfrm>
        </p:grpSpPr>
        <p:pic>
          <p:nvPicPr>
            <p:cNvPr id="5" name="Picture 4" descr="Screen Shot 2015-03-16 at 3.07.14 PM.png"/>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4462703" y="0"/>
              <a:ext cx="5127398" cy="7315200"/>
            </a:xfrm>
            <a:prstGeom prst="rect">
              <a:avLst/>
            </a:prstGeom>
          </p:spPr>
        </p:pic>
        <p:sp>
          <p:nvSpPr>
            <p:cNvPr id="6" name="&quot;No&quot; Symbol 5"/>
            <p:cNvSpPr/>
            <p:nvPr userDrawn="1"/>
          </p:nvSpPr>
          <p:spPr>
            <a:xfrm>
              <a:off x="4656584" y="3812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4" name="&quot;No&quot; Symbol 13"/>
            <p:cNvSpPr/>
            <p:nvPr userDrawn="1"/>
          </p:nvSpPr>
          <p:spPr>
            <a:xfrm>
              <a:off x="6875262" y="3812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5" name="&quot;No&quot; Symbol 14"/>
            <p:cNvSpPr/>
            <p:nvPr userDrawn="1"/>
          </p:nvSpPr>
          <p:spPr>
            <a:xfrm>
              <a:off x="7599881" y="3812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6" name="&quot;No&quot; Symbol 15"/>
            <p:cNvSpPr/>
            <p:nvPr userDrawn="1"/>
          </p:nvSpPr>
          <p:spPr>
            <a:xfrm>
              <a:off x="9079000" y="3812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8" name="&quot;No&quot; Symbol 17"/>
            <p:cNvSpPr/>
            <p:nvPr userDrawn="1"/>
          </p:nvSpPr>
          <p:spPr>
            <a:xfrm>
              <a:off x="4656584" y="1749388"/>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9" name="&quot;No&quot; Symbol 18"/>
            <p:cNvSpPr/>
            <p:nvPr userDrawn="1"/>
          </p:nvSpPr>
          <p:spPr>
            <a:xfrm>
              <a:off x="6875262" y="1749388"/>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0" name="&quot;No&quot; Symbol 19"/>
            <p:cNvSpPr/>
            <p:nvPr userDrawn="1"/>
          </p:nvSpPr>
          <p:spPr>
            <a:xfrm>
              <a:off x="7599881" y="1749388"/>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1" name="&quot;No&quot; Symbol 20"/>
            <p:cNvSpPr/>
            <p:nvPr userDrawn="1"/>
          </p:nvSpPr>
          <p:spPr>
            <a:xfrm>
              <a:off x="9079000" y="1749388"/>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2" name="&quot;No&quot; Symbol 21"/>
            <p:cNvSpPr/>
            <p:nvPr userDrawn="1"/>
          </p:nvSpPr>
          <p:spPr>
            <a:xfrm>
              <a:off x="4656584" y="9212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4" name="&quot;No&quot; Symbol 23"/>
            <p:cNvSpPr/>
            <p:nvPr userDrawn="1"/>
          </p:nvSpPr>
          <p:spPr>
            <a:xfrm>
              <a:off x="6875262" y="9212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5" name="&quot;No&quot; Symbol 24"/>
            <p:cNvSpPr/>
            <p:nvPr userDrawn="1"/>
          </p:nvSpPr>
          <p:spPr>
            <a:xfrm>
              <a:off x="7599881" y="9212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6" name="&quot;No&quot; Symbol 25"/>
            <p:cNvSpPr/>
            <p:nvPr userDrawn="1"/>
          </p:nvSpPr>
          <p:spPr>
            <a:xfrm>
              <a:off x="9079000" y="9212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8" name="&quot;No&quot; Symbol 27"/>
            <p:cNvSpPr/>
            <p:nvPr userDrawn="1"/>
          </p:nvSpPr>
          <p:spPr>
            <a:xfrm>
              <a:off x="4656584" y="232545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9" name="&quot;No&quot; Symbol 28"/>
            <p:cNvSpPr/>
            <p:nvPr userDrawn="1"/>
          </p:nvSpPr>
          <p:spPr>
            <a:xfrm>
              <a:off x="6875262" y="232545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0" name="&quot;No&quot; Symbol 29"/>
            <p:cNvSpPr/>
            <p:nvPr userDrawn="1"/>
          </p:nvSpPr>
          <p:spPr>
            <a:xfrm>
              <a:off x="7599881" y="232545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1" name="&quot;No&quot; Symbol 30"/>
            <p:cNvSpPr/>
            <p:nvPr userDrawn="1"/>
          </p:nvSpPr>
          <p:spPr>
            <a:xfrm>
              <a:off x="9079000" y="232545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2" name="&quot;No&quot; Symbol 31"/>
            <p:cNvSpPr/>
            <p:nvPr userDrawn="1"/>
          </p:nvSpPr>
          <p:spPr>
            <a:xfrm>
              <a:off x="4656584" y="286551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3" name="&quot;No&quot; Symbol 32"/>
            <p:cNvSpPr/>
            <p:nvPr userDrawn="1"/>
          </p:nvSpPr>
          <p:spPr>
            <a:xfrm>
              <a:off x="6875262" y="286551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4" name="&quot;No&quot; Symbol 33"/>
            <p:cNvSpPr/>
            <p:nvPr userDrawn="1"/>
          </p:nvSpPr>
          <p:spPr>
            <a:xfrm>
              <a:off x="7599881" y="286551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5" name="&quot;No&quot; Symbol 34"/>
            <p:cNvSpPr/>
            <p:nvPr userDrawn="1"/>
          </p:nvSpPr>
          <p:spPr>
            <a:xfrm>
              <a:off x="9079000" y="286551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6" name="&quot;No&quot; Symbol 35"/>
            <p:cNvSpPr/>
            <p:nvPr userDrawn="1"/>
          </p:nvSpPr>
          <p:spPr>
            <a:xfrm>
              <a:off x="4656584" y="36215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7" name="&quot;No&quot; Symbol 36"/>
            <p:cNvSpPr/>
            <p:nvPr userDrawn="1"/>
          </p:nvSpPr>
          <p:spPr>
            <a:xfrm>
              <a:off x="6875262" y="36215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8" name="&quot;No&quot; Symbol 37"/>
            <p:cNvSpPr/>
            <p:nvPr userDrawn="1"/>
          </p:nvSpPr>
          <p:spPr>
            <a:xfrm>
              <a:off x="7599881" y="36215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39" name="&quot;No&quot; Symbol 38"/>
            <p:cNvSpPr/>
            <p:nvPr userDrawn="1"/>
          </p:nvSpPr>
          <p:spPr>
            <a:xfrm>
              <a:off x="9079000" y="362159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0" name="&quot;No&quot; Symbol 39"/>
            <p:cNvSpPr/>
            <p:nvPr userDrawn="1"/>
          </p:nvSpPr>
          <p:spPr>
            <a:xfrm>
              <a:off x="4656584" y="4197660"/>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1" name="&quot;No&quot; Symbol 40"/>
            <p:cNvSpPr/>
            <p:nvPr userDrawn="1"/>
          </p:nvSpPr>
          <p:spPr>
            <a:xfrm>
              <a:off x="6875262" y="4197660"/>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2" name="&quot;No&quot; Symbol 41"/>
            <p:cNvSpPr/>
            <p:nvPr userDrawn="1"/>
          </p:nvSpPr>
          <p:spPr>
            <a:xfrm>
              <a:off x="7599881" y="4197660"/>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3" name="&quot;No&quot; Symbol 42"/>
            <p:cNvSpPr/>
            <p:nvPr userDrawn="1"/>
          </p:nvSpPr>
          <p:spPr>
            <a:xfrm>
              <a:off x="9079000" y="4197660"/>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4" name="&quot;No&quot; Symbol 43"/>
            <p:cNvSpPr/>
            <p:nvPr userDrawn="1"/>
          </p:nvSpPr>
          <p:spPr>
            <a:xfrm>
              <a:off x="4656584" y="477372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5" name="&quot;No&quot; Symbol 44"/>
            <p:cNvSpPr/>
            <p:nvPr userDrawn="1"/>
          </p:nvSpPr>
          <p:spPr>
            <a:xfrm>
              <a:off x="6875262" y="477372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6" name="&quot;No&quot; Symbol 45"/>
            <p:cNvSpPr/>
            <p:nvPr userDrawn="1"/>
          </p:nvSpPr>
          <p:spPr>
            <a:xfrm>
              <a:off x="7599881" y="477372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7" name="&quot;No&quot; Symbol 46"/>
            <p:cNvSpPr/>
            <p:nvPr userDrawn="1"/>
          </p:nvSpPr>
          <p:spPr>
            <a:xfrm>
              <a:off x="9079000" y="477372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8" name="&quot;No&quot; Symbol 47"/>
            <p:cNvSpPr/>
            <p:nvPr userDrawn="1"/>
          </p:nvSpPr>
          <p:spPr>
            <a:xfrm>
              <a:off x="4656584" y="531378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49" name="&quot;No&quot; Symbol 48"/>
            <p:cNvSpPr/>
            <p:nvPr userDrawn="1"/>
          </p:nvSpPr>
          <p:spPr>
            <a:xfrm>
              <a:off x="6875262" y="531378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0" name="&quot;No&quot; Symbol 49"/>
            <p:cNvSpPr/>
            <p:nvPr userDrawn="1"/>
          </p:nvSpPr>
          <p:spPr>
            <a:xfrm>
              <a:off x="7599881" y="531378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1" name="&quot;No&quot; Symbol 50"/>
            <p:cNvSpPr/>
            <p:nvPr userDrawn="1"/>
          </p:nvSpPr>
          <p:spPr>
            <a:xfrm>
              <a:off x="9079000" y="5313784"/>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2" name="&quot;No&quot; Symbol 51"/>
            <p:cNvSpPr/>
            <p:nvPr userDrawn="1"/>
          </p:nvSpPr>
          <p:spPr>
            <a:xfrm>
              <a:off x="4656584"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3" name="&quot;No&quot; Symbol 52"/>
            <p:cNvSpPr/>
            <p:nvPr userDrawn="1"/>
          </p:nvSpPr>
          <p:spPr>
            <a:xfrm>
              <a:off x="6875262"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4" name="&quot;No&quot; Symbol 53"/>
            <p:cNvSpPr/>
            <p:nvPr userDrawn="1"/>
          </p:nvSpPr>
          <p:spPr>
            <a:xfrm>
              <a:off x="7599881"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5" name="&quot;No&quot; Symbol 54"/>
            <p:cNvSpPr/>
            <p:nvPr userDrawn="1"/>
          </p:nvSpPr>
          <p:spPr>
            <a:xfrm>
              <a:off x="9079000" y="6105872"/>
              <a:ext cx="324036" cy="324036"/>
            </a:xfrm>
            <a:prstGeom prst="noSmoking">
              <a:avLst/>
            </a:prstGeom>
            <a:solidFill>
              <a:srgbClr val="DA291C"/>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6" name="&quot;No&quot; Symbol 55"/>
            <p:cNvSpPr/>
            <p:nvPr userDrawn="1"/>
          </p:nvSpPr>
          <p:spPr>
            <a:xfrm>
              <a:off x="5412668"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7" name="&quot;No&quot; Symbol 56"/>
            <p:cNvSpPr/>
            <p:nvPr userDrawn="1"/>
          </p:nvSpPr>
          <p:spPr>
            <a:xfrm>
              <a:off x="6132748"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8" name="&quot;No&quot; Symbol 57"/>
            <p:cNvSpPr/>
            <p:nvPr userDrawn="1"/>
          </p:nvSpPr>
          <p:spPr>
            <a:xfrm>
              <a:off x="8328992" y="6105872"/>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59" name="&quot;No&quot; Symbol 58"/>
            <p:cNvSpPr/>
            <p:nvPr userDrawn="1"/>
          </p:nvSpPr>
          <p:spPr>
            <a:xfrm>
              <a:off x="4656584" y="66819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0" name="&quot;No&quot; Symbol 59"/>
            <p:cNvSpPr/>
            <p:nvPr userDrawn="1"/>
          </p:nvSpPr>
          <p:spPr>
            <a:xfrm>
              <a:off x="6875262" y="66819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2" name="&quot;No&quot; Symbol 61"/>
            <p:cNvSpPr/>
            <p:nvPr userDrawn="1"/>
          </p:nvSpPr>
          <p:spPr>
            <a:xfrm>
              <a:off x="6132748" y="6681936"/>
              <a:ext cx="324036" cy="324036"/>
            </a:xfrm>
            <a:prstGeom prst="noSmoking">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grpSp>
    </p:spTree>
    <p:extLst>
      <p:ext uri="{BB962C8B-B14F-4D97-AF65-F5344CB8AC3E}">
        <p14:creationId xmlns:p14="http://schemas.microsoft.com/office/powerpoint/2010/main" val="359293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age 2">
    <p:spTree>
      <p:nvGrpSpPr>
        <p:cNvPr id="1" name=""/>
        <p:cNvGrpSpPr/>
        <p:nvPr/>
      </p:nvGrpSpPr>
      <p:grpSpPr>
        <a:xfrm>
          <a:off x="0" y="0"/>
          <a:ext cx="0" cy="0"/>
          <a:chOff x="0" y="0"/>
          <a:chExt cx="0" cy="0"/>
        </a:xfrm>
      </p:grpSpPr>
      <p:pic>
        <p:nvPicPr>
          <p:cNvPr id="7" name="Picture 6" descr="ROGERS-BOXES-RGB-NO-LOGO.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3038" y="725738"/>
            <a:ext cx="4896544" cy="6207869"/>
          </a:xfrm>
          <a:prstGeom prst="rect">
            <a:avLst/>
          </a:prstGeom>
        </p:spPr>
      </p:pic>
      <p:sp>
        <p:nvSpPr>
          <p:cNvPr id="8" name="Text Box"/>
          <p:cNvSpPr>
            <a:spLocks noGrp="1"/>
          </p:cNvSpPr>
          <p:nvPr>
            <p:ph type="body" sz="quarter" idx="10" hasCustomPrompt="1"/>
          </p:nvPr>
        </p:nvSpPr>
        <p:spPr>
          <a:xfrm>
            <a:off x="4476565" y="3009528"/>
            <a:ext cx="4546232" cy="3670674"/>
          </a:xfrm>
          <a:prstGeom prst="rect">
            <a:avLst/>
          </a:prstGeom>
        </p:spPr>
        <p:txBody>
          <a:bodyPr vert="horz" lIns="96653" tIns="48326" rIns="96653" bIns="48326"/>
          <a:lstStyle>
            <a:lvl1pPr marL="0" indent="0">
              <a:spcBef>
                <a:spcPts val="634"/>
              </a:spcBef>
              <a:buFont typeface="Arial"/>
              <a:buNone/>
              <a:defRPr sz="1700" b="0">
                <a:solidFill>
                  <a:schemeClr val="tx1"/>
                </a:solidFill>
                <a:latin typeface="Arial"/>
                <a:cs typeface="Arial"/>
              </a:defRPr>
            </a:lvl1pPr>
          </a:lstStyle>
          <a:p>
            <a:pPr marL="0" indent="0">
              <a:spcBef>
                <a:spcPts val="600"/>
              </a:spcBef>
              <a:buNone/>
            </a:pPr>
            <a:r>
              <a:rPr lang="en-US" sz="1700" dirty="0">
                <a:solidFill>
                  <a:srgbClr val="413F41"/>
                </a:solidFill>
                <a:latin typeface="Arial"/>
                <a:cs typeface="Arial"/>
              </a:rPr>
              <a:t>Committee Name</a:t>
            </a:r>
            <a:br>
              <a:rPr lang="en-US" sz="1700" dirty="0">
                <a:solidFill>
                  <a:srgbClr val="413F41"/>
                </a:solidFill>
                <a:latin typeface="Arial"/>
                <a:cs typeface="Arial"/>
              </a:rPr>
            </a:br>
            <a:r>
              <a:rPr lang="en-US" sz="2500" dirty="0">
                <a:solidFill>
                  <a:srgbClr val="DA291C"/>
                </a:solidFill>
                <a:latin typeface="Arial"/>
                <a:cs typeface="Arial"/>
              </a:rPr>
              <a:t>Cover page</a:t>
            </a:r>
          </a:p>
          <a:p>
            <a:pPr marL="0" indent="0">
              <a:spcBef>
                <a:spcPts val="600"/>
              </a:spcBef>
              <a:buFont typeface="Arial"/>
              <a:buNone/>
            </a:pPr>
            <a:endParaRPr lang="en-US" sz="1700" dirty="0">
              <a:latin typeface="Arial"/>
              <a:cs typeface="Arial"/>
            </a:endParaRPr>
          </a:p>
          <a:p>
            <a:pPr marL="0" indent="0">
              <a:spcBef>
                <a:spcPts val="600"/>
              </a:spcBef>
              <a:buFont typeface="Arial"/>
              <a:buNone/>
            </a:pPr>
            <a:r>
              <a:rPr lang="en-US" sz="1700" dirty="0">
                <a:latin typeface="Arial"/>
                <a:cs typeface="Arial"/>
              </a:rPr>
              <a:t>Presenter Name(s)</a:t>
            </a:r>
          </a:p>
          <a:p>
            <a:pPr marL="0" indent="0">
              <a:spcBef>
                <a:spcPts val="600"/>
              </a:spcBef>
              <a:buFont typeface="Arial"/>
              <a:buNone/>
            </a:pPr>
            <a:r>
              <a:rPr lang="en-US" sz="1700" dirty="0">
                <a:latin typeface="Arial"/>
                <a:cs typeface="Arial"/>
              </a:rPr>
              <a:t>Month </a:t>
            </a:r>
            <a:r>
              <a:rPr lang="en-US" sz="1700" dirty="0" err="1">
                <a:latin typeface="Arial"/>
                <a:cs typeface="Arial"/>
              </a:rPr>
              <a:t>DDth</a:t>
            </a:r>
            <a:r>
              <a:rPr lang="en-US" sz="1700" dirty="0">
                <a:latin typeface="Arial"/>
                <a:cs typeface="Arial"/>
              </a:rPr>
              <a:t>, YY</a:t>
            </a:r>
          </a:p>
          <a:p>
            <a:pPr lvl="0"/>
            <a:endParaRPr lang="en-US" dirty="0"/>
          </a:p>
        </p:txBody>
      </p:sp>
      <p:sp>
        <p:nvSpPr>
          <p:cNvPr id="17" name="Rectangle 9"/>
          <p:cNvSpPr/>
          <p:nvPr userDrawn="1"/>
        </p:nvSpPr>
        <p:spPr>
          <a:xfrm>
            <a:off x="300100" y="6969969"/>
            <a:ext cx="4143504" cy="25202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a:p>
        </p:txBody>
      </p:sp>
      <p:sp>
        <p:nvSpPr>
          <p:cNvPr id="18" name="Picture Placeholder 6"/>
          <p:cNvSpPr>
            <a:spLocks noGrp="1"/>
          </p:cNvSpPr>
          <p:nvPr>
            <p:ph type="pic" sz="quarter" idx="12" hasCustomPrompt="1"/>
          </p:nvPr>
        </p:nvSpPr>
        <p:spPr>
          <a:xfrm>
            <a:off x="-348234" y="2574683"/>
            <a:ext cx="3552016" cy="2283692"/>
          </a:xfrm>
          <a:prstGeom prst="roundRect">
            <a:avLst>
              <a:gd name="adj" fmla="val 7882"/>
            </a:avLst>
          </a:prstGeom>
        </p:spPr>
        <p:txBody>
          <a:bodyPr vert="horz" lIns="96661" tIns="48331" rIns="96661" bIns="48331"/>
          <a:lstStyle>
            <a:lvl1pPr marL="0" indent="0" algn="r">
              <a:buNone/>
              <a:defRPr sz="1000" b="0">
                <a:latin typeface="Arial"/>
                <a:cs typeface="Arial"/>
              </a:defRPr>
            </a:lvl1pPr>
          </a:lstStyle>
          <a:p>
            <a:r>
              <a:rPr lang="en-CA" dirty="0"/>
              <a:t>Drag picture to placeholder or click icon to add</a:t>
            </a:r>
            <a:endParaRPr lang="en-US" dirty="0"/>
          </a:p>
        </p:txBody>
      </p:sp>
      <p:sp>
        <p:nvSpPr>
          <p:cNvPr id="19" name="Rectangle 10"/>
          <p:cNvSpPr/>
          <p:nvPr userDrawn="1"/>
        </p:nvSpPr>
        <p:spPr>
          <a:xfrm>
            <a:off x="372108" y="1"/>
            <a:ext cx="4143504" cy="2372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a:p>
        </p:txBody>
      </p:sp>
    </p:spTree>
    <p:extLst>
      <p:ext uri="{BB962C8B-B14F-4D97-AF65-F5344CB8AC3E}">
        <p14:creationId xmlns:p14="http://schemas.microsoft.com/office/powerpoint/2010/main" val="92802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09913888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916" name="think-cell Slide" r:id="rId4" imgW="360" imgH="360" progId="">
                  <p:embed/>
                </p:oleObj>
              </mc:Choice>
              <mc:Fallback>
                <p:oleObj name="think-cell Slide" r:id="rId4" imgW="360" imgH="360" progId="">
                  <p:embed/>
                  <p:pic>
                    <p:nvPicPr>
                      <p:cNvPr id="0" name="Picture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p:cNvSpPr>
            <a:spLocks noGrp="1"/>
          </p:cNvSpPr>
          <p:nvPr>
            <p:ph type="title"/>
          </p:nvPr>
        </p:nvSpPr>
        <p:spPr/>
        <p:txBody>
          <a:bodyPr/>
          <a:lstStyle>
            <a:lvl1pPr>
              <a:defRPr>
                <a:solidFill>
                  <a:srgbClr val="DA291C"/>
                </a:solidFill>
              </a:defRPr>
            </a:lvl1pPr>
          </a:lstStyle>
          <a:p>
            <a:r>
              <a:rPr lang="en-CA" dirty="0"/>
              <a:t>Click to edit Master title style</a:t>
            </a:r>
          </a:p>
        </p:txBody>
      </p:sp>
      <p:sp>
        <p:nvSpPr>
          <p:cNvPr id="13" name="Chapter"/>
          <p:cNvSpPr>
            <a:spLocks noGrp="1"/>
          </p:cNvSpPr>
          <p:nvPr>
            <p:ph type="body" sz="quarter" idx="15" hasCustomPrompt="1"/>
          </p:nvPr>
        </p:nvSpPr>
        <p:spPr>
          <a:xfrm>
            <a:off x="1236204" y="-39690"/>
            <a:ext cx="3299813" cy="325120"/>
          </a:xfrm>
          <a:prstGeom prst="rect">
            <a:avLst/>
          </a:prstGeom>
        </p:spPr>
        <p:txBody>
          <a:bodyPr lIns="96653" tIns="48326" rIns="96653" bIns="48326"/>
          <a:lstStyle>
            <a:lvl1pPr marL="0" indent="0">
              <a:buNone/>
              <a:defRPr sz="800" b="0" i="0" baseline="0">
                <a:solidFill>
                  <a:srgbClr val="414042"/>
                </a:solidFill>
                <a:latin typeface="Arial"/>
                <a:cs typeface="Arial"/>
              </a:defRPr>
            </a:lvl1pPr>
            <a:lvl2pPr marL="302013" indent="0">
              <a:buNone/>
              <a:defRPr/>
            </a:lvl2pPr>
            <a:lvl3pPr marL="662750" indent="0">
              <a:buNone/>
              <a:defRPr/>
            </a:lvl3pPr>
            <a:lvl4pPr marL="1021810" indent="0">
              <a:buNone/>
              <a:defRPr/>
            </a:lvl4pPr>
            <a:lvl5pPr marL="1390935" indent="0">
              <a:buNone/>
              <a:defRPr/>
            </a:lvl5pPr>
          </a:lstStyle>
          <a:p>
            <a:pPr lvl="0"/>
            <a:r>
              <a:rPr lang="en-US" dirty="0"/>
              <a:t>#. Presentation chapter (Sentence case)</a:t>
            </a:r>
            <a:endParaRPr lang="en-CA" dirty="0"/>
          </a:p>
        </p:txBody>
      </p:sp>
      <p:cxnSp>
        <p:nvCxnSpPr>
          <p:cNvPr id="8" name="Line"/>
          <p:cNvCxnSpPr/>
          <p:nvPr userDrawn="1"/>
        </p:nvCxnSpPr>
        <p:spPr>
          <a:xfrm>
            <a:off x="527669" y="894901"/>
            <a:ext cx="9073531"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6" name="Footer Placeholder 5"/>
          <p:cNvSpPr>
            <a:spLocks noGrp="1"/>
          </p:cNvSpPr>
          <p:nvPr>
            <p:ph type="ftr" sz="quarter" idx="19"/>
          </p:nvPr>
        </p:nvSpPr>
        <p:spPr/>
        <p:txBody>
          <a:bodyPr/>
          <a:lstStyle/>
          <a:p>
            <a:r>
              <a:rPr lang="en-US" dirty="0"/>
              <a:t>Confidential | Presentation Title</a:t>
            </a:r>
          </a:p>
        </p:txBody>
      </p:sp>
      <p:sp>
        <p:nvSpPr>
          <p:cNvPr id="9" name="Notes &amp; Sources"/>
          <p:cNvSpPr>
            <a:spLocks noGrp="1"/>
          </p:cNvSpPr>
          <p:nvPr>
            <p:ph type="body" sz="quarter" idx="18" hasCustomPrompt="1"/>
          </p:nvPr>
        </p:nvSpPr>
        <p:spPr>
          <a:xfrm>
            <a:off x="336104" y="6501916"/>
            <a:ext cx="8928992" cy="396044"/>
          </a:xfrm>
          <a:prstGeom prst="rect">
            <a:avLst/>
          </a:prstGeom>
        </p:spPr>
        <p:txBody>
          <a:bodyPr/>
          <a:lstStyle>
            <a:lvl1pPr marL="0" indent="0">
              <a:spcBef>
                <a:spcPts val="0"/>
              </a:spcBef>
              <a:buNone/>
              <a:defRPr sz="800" b="0"/>
            </a:lvl1pPr>
            <a:lvl2pPr marL="174625" indent="0">
              <a:buNone/>
              <a:defRPr sz="800"/>
            </a:lvl2pPr>
            <a:lvl3pPr marL="363537" indent="0">
              <a:buNone/>
              <a:defRPr sz="800"/>
            </a:lvl3pPr>
            <a:lvl4pPr marL="536575" indent="0">
              <a:buNone/>
              <a:defRPr sz="800"/>
            </a:lvl4pPr>
            <a:lvl5pPr marL="812800" indent="0">
              <a:buNone/>
              <a:defRPr sz="800"/>
            </a:lvl5pPr>
          </a:lstStyle>
          <a:p>
            <a:pPr lvl="0"/>
            <a:r>
              <a:rPr lang="en-US" dirty="0"/>
              <a:t>Notes &amp; Sources</a:t>
            </a:r>
          </a:p>
        </p:txBody>
      </p:sp>
    </p:spTree>
    <p:extLst>
      <p:ext uri="{BB962C8B-B14F-4D97-AF65-F5344CB8AC3E}">
        <p14:creationId xmlns:p14="http://schemas.microsoft.com/office/powerpoint/2010/main" val="256743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Title+Sub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1230125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4940" name="think-cell Slide" r:id="rId4" imgW="360" imgH="360" progId="">
                  <p:embed/>
                </p:oleObj>
              </mc:Choice>
              <mc:Fallback>
                <p:oleObj name="think-cell Slide" r:id="rId4" imgW="360" imgH="360" progId="">
                  <p:embed/>
                  <p:pic>
                    <p:nvPicPr>
                      <p:cNvPr id="0" name="Picture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Sub Title"/>
          <p:cNvSpPr>
            <a:spLocks noGrp="1"/>
          </p:cNvSpPr>
          <p:nvPr>
            <p:ph type="body" sz="quarter" idx="16" hasCustomPrompt="1"/>
          </p:nvPr>
        </p:nvSpPr>
        <p:spPr>
          <a:xfrm>
            <a:off x="437326" y="921296"/>
            <a:ext cx="9072800" cy="410283"/>
          </a:xfrm>
          <a:prstGeom prst="rect">
            <a:avLst/>
          </a:prstGeom>
        </p:spPr>
        <p:txBody>
          <a:bodyPr vert="horz" lIns="96661" tIns="48331" rIns="96661" bIns="48331"/>
          <a:lstStyle>
            <a:lvl1pPr marL="0" indent="0">
              <a:buNone/>
              <a:defRPr sz="1500" b="0">
                <a:solidFill>
                  <a:schemeClr val="tx1"/>
                </a:solidFill>
                <a:latin typeface="Arial"/>
                <a:cs typeface="Arial"/>
              </a:defRPr>
            </a:lvl1pPr>
          </a:lstStyle>
          <a:p>
            <a:pPr lvl="0"/>
            <a:r>
              <a:rPr lang="en-US" dirty="0"/>
              <a:t>Insight derived from the information – Key message from the slide</a:t>
            </a:r>
          </a:p>
        </p:txBody>
      </p:sp>
      <p:sp>
        <p:nvSpPr>
          <p:cNvPr id="41" name="Title"/>
          <p:cNvSpPr>
            <a:spLocks noGrp="1"/>
          </p:cNvSpPr>
          <p:nvPr>
            <p:ph type="title"/>
          </p:nvPr>
        </p:nvSpPr>
        <p:spPr/>
        <p:txBody>
          <a:bodyPr/>
          <a:lstStyle>
            <a:lvl1pPr>
              <a:defRPr>
                <a:solidFill>
                  <a:srgbClr val="DA291C"/>
                </a:solidFill>
              </a:defRPr>
            </a:lvl1pPr>
          </a:lstStyle>
          <a:p>
            <a:r>
              <a:rPr lang="en-CA" dirty="0"/>
              <a:t>Click to edit Master title style</a:t>
            </a:r>
          </a:p>
        </p:txBody>
      </p:sp>
      <p:cxnSp>
        <p:nvCxnSpPr>
          <p:cNvPr id="10" name="Line"/>
          <p:cNvCxnSpPr/>
          <p:nvPr userDrawn="1"/>
        </p:nvCxnSpPr>
        <p:spPr>
          <a:xfrm>
            <a:off x="527669" y="894901"/>
            <a:ext cx="9073531"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9"/>
          </p:nvPr>
        </p:nvSpPr>
        <p:spPr/>
        <p:txBody>
          <a:bodyPr/>
          <a:lstStyle/>
          <a:p>
            <a:r>
              <a:rPr lang="en-US"/>
              <a:t>Confidential | Presentation Title</a:t>
            </a:r>
            <a:endParaRPr lang="en-US" dirty="0"/>
          </a:p>
        </p:txBody>
      </p:sp>
      <p:sp>
        <p:nvSpPr>
          <p:cNvPr id="11" name="Chapter"/>
          <p:cNvSpPr>
            <a:spLocks noGrp="1"/>
          </p:cNvSpPr>
          <p:nvPr>
            <p:ph type="body" sz="quarter" idx="15" hasCustomPrompt="1"/>
          </p:nvPr>
        </p:nvSpPr>
        <p:spPr>
          <a:xfrm>
            <a:off x="1236204" y="-39690"/>
            <a:ext cx="3299813" cy="325120"/>
          </a:xfrm>
          <a:prstGeom prst="rect">
            <a:avLst/>
          </a:prstGeom>
        </p:spPr>
        <p:txBody>
          <a:bodyPr lIns="96653" tIns="48326" rIns="96653" bIns="48326"/>
          <a:lstStyle>
            <a:lvl1pPr marL="0" indent="0">
              <a:buNone/>
              <a:defRPr sz="800" b="0" i="0" baseline="0">
                <a:solidFill>
                  <a:srgbClr val="414042"/>
                </a:solidFill>
                <a:latin typeface="Arial"/>
                <a:cs typeface="Arial"/>
              </a:defRPr>
            </a:lvl1pPr>
            <a:lvl2pPr marL="302013" indent="0">
              <a:buNone/>
              <a:defRPr/>
            </a:lvl2pPr>
            <a:lvl3pPr marL="662750" indent="0">
              <a:buNone/>
              <a:defRPr/>
            </a:lvl3pPr>
            <a:lvl4pPr marL="1021810" indent="0">
              <a:buNone/>
              <a:defRPr/>
            </a:lvl4pPr>
            <a:lvl5pPr marL="1390935" indent="0">
              <a:buNone/>
              <a:defRPr/>
            </a:lvl5pPr>
          </a:lstStyle>
          <a:p>
            <a:pPr lvl="0"/>
            <a:r>
              <a:rPr lang="en-US" dirty="0"/>
              <a:t>#. Presentation chapter (Sentence case)</a:t>
            </a:r>
            <a:endParaRPr lang="en-CA" dirty="0"/>
          </a:p>
        </p:txBody>
      </p:sp>
      <p:sp>
        <p:nvSpPr>
          <p:cNvPr id="8" name="Notes &amp; Sources"/>
          <p:cNvSpPr>
            <a:spLocks noGrp="1"/>
          </p:cNvSpPr>
          <p:nvPr>
            <p:ph type="body" sz="quarter" idx="18" hasCustomPrompt="1"/>
          </p:nvPr>
        </p:nvSpPr>
        <p:spPr>
          <a:xfrm>
            <a:off x="336104" y="6501916"/>
            <a:ext cx="8928992" cy="396044"/>
          </a:xfrm>
          <a:prstGeom prst="rect">
            <a:avLst/>
          </a:prstGeom>
        </p:spPr>
        <p:txBody>
          <a:bodyPr/>
          <a:lstStyle>
            <a:lvl1pPr marL="0" indent="0">
              <a:spcBef>
                <a:spcPts val="0"/>
              </a:spcBef>
              <a:buNone/>
              <a:defRPr sz="800" b="0"/>
            </a:lvl1pPr>
            <a:lvl2pPr marL="174625" indent="0">
              <a:buNone/>
              <a:defRPr sz="800"/>
            </a:lvl2pPr>
            <a:lvl3pPr marL="363537" indent="0">
              <a:buNone/>
              <a:defRPr sz="800"/>
            </a:lvl3pPr>
            <a:lvl4pPr marL="536575" indent="0">
              <a:buNone/>
              <a:defRPr sz="800"/>
            </a:lvl4pPr>
            <a:lvl5pPr marL="812800" indent="0">
              <a:buNone/>
              <a:defRPr sz="800"/>
            </a:lvl5pPr>
          </a:lstStyle>
          <a:p>
            <a:pPr lvl="0"/>
            <a:r>
              <a:rPr lang="en-US" dirty="0"/>
              <a:t>Notes &amp; Sources</a:t>
            </a:r>
          </a:p>
        </p:txBody>
      </p:sp>
    </p:spTree>
    <p:extLst>
      <p:ext uri="{BB962C8B-B14F-4D97-AF65-F5344CB8AC3E}">
        <p14:creationId xmlns:p14="http://schemas.microsoft.com/office/powerpoint/2010/main" val="4122577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Title+SubTitle+Tex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00584338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5964" name="think-cell Slide" r:id="rId4" imgW="360" imgH="360" progId="">
                  <p:embed/>
                </p:oleObj>
              </mc:Choice>
              <mc:Fallback>
                <p:oleObj name="think-cell Slide" r:id="rId4" imgW="360" imgH="360" progId="">
                  <p:embed/>
                  <p:pic>
                    <p:nvPicPr>
                      <p:cNvPr id="0" name="Picture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 Box"/>
          <p:cNvSpPr>
            <a:spLocks noGrp="1"/>
          </p:cNvSpPr>
          <p:nvPr>
            <p:ph idx="1" hasCustomPrompt="1"/>
          </p:nvPr>
        </p:nvSpPr>
        <p:spPr>
          <a:xfrm>
            <a:off x="479425" y="1497361"/>
            <a:ext cx="8642350" cy="4824536"/>
          </a:xfrm>
          <a:prstGeom prst="rect">
            <a:avLst/>
          </a:prstGeom>
        </p:spPr>
        <p:txBody>
          <a:bodyPr vert="horz" lIns="91440" tIns="45720" rIns="91440" bIns="45720" rtlCol="0">
            <a:noAutofit/>
          </a:bodyPr>
          <a:lstStyle>
            <a:lvl1pPr>
              <a:defRPr/>
            </a:lvl1pPr>
            <a:lvl2pPr>
              <a:defRPr sz="12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Sub Title"/>
          <p:cNvSpPr>
            <a:spLocks noGrp="1"/>
          </p:cNvSpPr>
          <p:nvPr>
            <p:ph type="body" sz="quarter" idx="16" hasCustomPrompt="1"/>
          </p:nvPr>
        </p:nvSpPr>
        <p:spPr>
          <a:xfrm>
            <a:off x="437326" y="921296"/>
            <a:ext cx="9072800" cy="410283"/>
          </a:xfrm>
          <a:prstGeom prst="rect">
            <a:avLst/>
          </a:prstGeom>
        </p:spPr>
        <p:txBody>
          <a:bodyPr vert="horz" lIns="96661" tIns="48331" rIns="96661" bIns="48331"/>
          <a:lstStyle>
            <a:lvl1pPr marL="0" indent="0">
              <a:buNone/>
              <a:defRPr sz="1500" b="1">
                <a:solidFill>
                  <a:schemeClr val="tx1"/>
                </a:solidFill>
                <a:latin typeface="Arial"/>
                <a:cs typeface="Arial"/>
              </a:defRPr>
            </a:lvl1pPr>
          </a:lstStyle>
          <a:p>
            <a:pPr lvl="0"/>
            <a:r>
              <a:rPr lang="en-US" dirty="0"/>
              <a:t>Insight derived from the information – Key message from the slide</a:t>
            </a:r>
          </a:p>
        </p:txBody>
      </p:sp>
      <p:sp>
        <p:nvSpPr>
          <p:cNvPr id="6" name="Title"/>
          <p:cNvSpPr>
            <a:spLocks noGrp="1"/>
          </p:cNvSpPr>
          <p:nvPr>
            <p:ph type="title"/>
          </p:nvPr>
        </p:nvSpPr>
        <p:spPr/>
        <p:txBody>
          <a:bodyPr/>
          <a:lstStyle>
            <a:lvl1pPr>
              <a:defRPr>
                <a:solidFill>
                  <a:srgbClr val="DA291C"/>
                </a:solidFill>
              </a:defRPr>
            </a:lvl1pPr>
          </a:lstStyle>
          <a:p>
            <a:r>
              <a:rPr lang="en-CA"/>
              <a:t>Click to edit Master title style</a:t>
            </a:r>
            <a:endParaRPr lang="en-CA" dirty="0"/>
          </a:p>
        </p:txBody>
      </p:sp>
      <p:cxnSp>
        <p:nvCxnSpPr>
          <p:cNvPr id="10" name="Line"/>
          <p:cNvCxnSpPr/>
          <p:nvPr userDrawn="1"/>
        </p:nvCxnSpPr>
        <p:spPr>
          <a:xfrm>
            <a:off x="527669" y="894901"/>
            <a:ext cx="9073531"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9"/>
          </p:nvPr>
        </p:nvSpPr>
        <p:spPr/>
        <p:txBody>
          <a:bodyPr/>
          <a:lstStyle/>
          <a:p>
            <a:r>
              <a:rPr lang="en-US"/>
              <a:t>Confidential | Presentation Title</a:t>
            </a:r>
            <a:endParaRPr lang="en-US" dirty="0"/>
          </a:p>
        </p:txBody>
      </p:sp>
      <p:sp>
        <p:nvSpPr>
          <p:cNvPr id="17" name="Chapter"/>
          <p:cNvSpPr>
            <a:spLocks noGrp="1"/>
          </p:cNvSpPr>
          <p:nvPr>
            <p:ph type="body" sz="quarter" idx="15" hasCustomPrompt="1"/>
          </p:nvPr>
        </p:nvSpPr>
        <p:spPr>
          <a:xfrm>
            <a:off x="1236204" y="-39690"/>
            <a:ext cx="3299813" cy="325120"/>
          </a:xfrm>
          <a:prstGeom prst="rect">
            <a:avLst/>
          </a:prstGeom>
        </p:spPr>
        <p:txBody>
          <a:bodyPr lIns="96653" tIns="48326" rIns="96653" bIns="48326"/>
          <a:lstStyle>
            <a:lvl1pPr marL="0" indent="0">
              <a:buNone/>
              <a:defRPr sz="800" b="0" i="0" baseline="0">
                <a:solidFill>
                  <a:schemeClr val="accent4"/>
                </a:solidFill>
                <a:latin typeface="Arial"/>
                <a:cs typeface="Arial"/>
              </a:defRPr>
            </a:lvl1pPr>
            <a:lvl2pPr marL="302013" indent="0">
              <a:buNone/>
              <a:defRPr/>
            </a:lvl2pPr>
            <a:lvl3pPr marL="662750" indent="0">
              <a:buNone/>
              <a:defRPr/>
            </a:lvl3pPr>
            <a:lvl4pPr marL="1021810" indent="0">
              <a:buNone/>
              <a:defRPr/>
            </a:lvl4pPr>
            <a:lvl5pPr marL="1390935" indent="0">
              <a:buNone/>
              <a:defRPr/>
            </a:lvl5pPr>
          </a:lstStyle>
          <a:p>
            <a:pPr lvl="0"/>
            <a:r>
              <a:rPr lang="en-US" dirty="0"/>
              <a:t>#. Presentation chapter (Sentence case)</a:t>
            </a:r>
            <a:endParaRPr lang="en-CA" dirty="0"/>
          </a:p>
        </p:txBody>
      </p:sp>
      <p:sp>
        <p:nvSpPr>
          <p:cNvPr id="9" name="Notes &amp; Sources"/>
          <p:cNvSpPr>
            <a:spLocks noGrp="1"/>
          </p:cNvSpPr>
          <p:nvPr>
            <p:ph type="body" sz="quarter" idx="18" hasCustomPrompt="1"/>
          </p:nvPr>
        </p:nvSpPr>
        <p:spPr>
          <a:xfrm>
            <a:off x="336104" y="6501916"/>
            <a:ext cx="8928992" cy="396044"/>
          </a:xfrm>
          <a:prstGeom prst="rect">
            <a:avLst/>
          </a:prstGeom>
        </p:spPr>
        <p:txBody>
          <a:bodyPr/>
          <a:lstStyle>
            <a:lvl1pPr marL="0" marR="0" indent="0" algn="l" defTabSz="483306" rtl="0" eaLnBrk="1" fontAlgn="auto" latinLnBrk="0" hangingPunct="1">
              <a:lnSpc>
                <a:spcPct val="100000"/>
              </a:lnSpc>
              <a:spcBef>
                <a:spcPts val="0"/>
              </a:spcBef>
              <a:spcAft>
                <a:spcPts val="0"/>
              </a:spcAft>
              <a:buClr>
                <a:schemeClr val="tx1"/>
              </a:buClr>
              <a:buSzTx/>
              <a:buFont typeface="Arial"/>
              <a:buNone/>
              <a:tabLst/>
              <a:defRPr sz="800" b="0"/>
            </a:lvl1pPr>
            <a:lvl2pPr marL="174625" indent="0">
              <a:buNone/>
              <a:defRPr sz="800"/>
            </a:lvl2pPr>
            <a:lvl3pPr marL="363537" indent="0">
              <a:buNone/>
              <a:defRPr sz="800"/>
            </a:lvl3pPr>
            <a:lvl4pPr marL="536575" indent="0">
              <a:buNone/>
              <a:defRPr sz="800"/>
            </a:lvl4pPr>
            <a:lvl5pPr marL="812800" indent="0">
              <a:buNone/>
              <a:defRPr sz="800"/>
            </a:lvl5pPr>
          </a:lstStyle>
          <a:p>
            <a:pPr marL="0" marR="0" lvl="0" indent="0" algn="l" defTabSz="483306" rtl="0" eaLnBrk="1" fontAlgn="auto" latinLnBrk="0" hangingPunct="1">
              <a:lnSpc>
                <a:spcPct val="100000"/>
              </a:lnSpc>
              <a:spcBef>
                <a:spcPts val="0"/>
              </a:spcBef>
              <a:spcAft>
                <a:spcPts val="0"/>
              </a:spcAft>
              <a:buClr>
                <a:schemeClr val="tx1"/>
              </a:buClr>
              <a:buSzTx/>
              <a:buFont typeface="Arial"/>
              <a:buNone/>
              <a:tabLst/>
              <a:defRPr/>
            </a:pPr>
            <a:r>
              <a:rPr lang="en-US" dirty="0"/>
              <a:t>Notes &amp; Sources</a:t>
            </a:r>
          </a:p>
          <a:p>
            <a:pPr lvl="0"/>
            <a:endParaRPr lang="en-US" dirty="0"/>
          </a:p>
        </p:txBody>
      </p:sp>
    </p:spTree>
    <p:extLst>
      <p:ext uri="{BB962C8B-B14F-4D97-AF65-F5344CB8AC3E}">
        <p14:creationId xmlns:p14="http://schemas.microsoft.com/office/powerpoint/2010/main" val="67728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0992578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637" name="think-cell Slide" r:id="rId4" imgW="360" imgH="360" progId="">
                  <p:embed/>
                </p:oleObj>
              </mc:Choice>
              <mc:Fallback>
                <p:oleObj name="think-cell Slide" r:id="rId4" imgW="360" imgH="360" progId="">
                  <p:embed/>
                  <p:pic>
                    <p:nvPicPr>
                      <p:cNvPr id="0" name="Picture 1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5286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Page - Thank You">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5770408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7392" name="think-cell Slide" r:id="rId4" imgW="360" imgH="360" progId="">
                  <p:embed/>
                </p:oleObj>
              </mc:Choice>
              <mc:Fallback>
                <p:oleObj name="think-cell Slide" r:id="rId4" imgW="360" imgH="360" progId="">
                  <p:embed/>
                  <p:pic>
                    <p:nvPicPr>
                      <p:cNvPr id="0" name="Picture 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userDrawn="1"/>
        </p:nvSpPr>
        <p:spPr>
          <a:xfrm>
            <a:off x="0" y="6861956"/>
            <a:ext cx="2172308" cy="46094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rgbClr val="DA291C"/>
              </a:solidFill>
            </a:endParaRPr>
          </a:p>
        </p:txBody>
      </p:sp>
      <p:sp>
        <p:nvSpPr>
          <p:cNvPr id="2" name="TextBox 1"/>
          <p:cNvSpPr txBox="1"/>
          <p:nvPr userDrawn="1"/>
        </p:nvSpPr>
        <p:spPr>
          <a:xfrm>
            <a:off x="2892388" y="3452559"/>
            <a:ext cx="3816424" cy="1213153"/>
          </a:xfrm>
          <a:prstGeom prst="rect">
            <a:avLst/>
          </a:prstGeom>
          <a:noFill/>
        </p:spPr>
        <p:txBody>
          <a:bodyPr wrap="square" rtlCol="0">
            <a:spAutoFit/>
          </a:bodyPr>
          <a:lstStyle/>
          <a:p>
            <a:pPr marL="0" marR="0" lvl="0" indent="0" algn="ctr" defTabSz="483306" rtl="0" eaLnBrk="1" fontAlgn="auto" latinLnBrk="0" hangingPunct="1">
              <a:lnSpc>
                <a:spcPct val="100000"/>
              </a:lnSpc>
              <a:spcBef>
                <a:spcPts val="100"/>
              </a:spcBef>
              <a:spcAft>
                <a:spcPts val="0"/>
              </a:spcAft>
              <a:buClrTx/>
              <a:buSzTx/>
              <a:buFont typeface="Arial" panose="020B0604020202020204" pitchFamily="34" charset="0"/>
              <a:buNone/>
              <a:tabLst/>
              <a:defRPr/>
            </a:pPr>
            <a:r>
              <a:rPr lang="en-US" sz="3600" dirty="0">
                <a:solidFill>
                  <a:srgbClr val="DA291C"/>
                </a:solidFill>
              </a:rPr>
              <a:t>Thank you!</a:t>
            </a:r>
          </a:p>
          <a:p>
            <a:pPr marL="0" indent="0" algn="ctr" defTabSz="483306" fontAlgn="auto">
              <a:spcBef>
                <a:spcPts val="100"/>
              </a:spcBef>
              <a:spcAft>
                <a:spcPts val="0"/>
              </a:spcAft>
              <a:buFont typeface="Arial"/>
              <a:buNone/>
            </a:pPr>
            <a:endParaRPr lang="en-US" sz="3600" dirty="0">
              <a:solidFill>
                <a:srgbClr val="DA291C"/>
              </a:solidFill>
              <a:latin typeface="Arial"/>
              <a:cs typeface="Arial"/>
            </a:endParaRPr>
          </a:p>
        </p:txBody>
      </p:sp>
      <p:sp>
        <p:nvSpPr>
          <p:cNvPr id="7" name="Rectangle 6"/>
          <p:cNvSpPr/>
          <p:nvPr userDrawn="1"/>
        </p:nvSpPr>
        <p:spPr>
          <a:xfrm>
            <a:off x="0" y="0"/>
            <a:ext cx="2172308" cy="46094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rgbClr val="DA291C"/>
              </a:solidFill>
            </a:endParaRPr>
          </a:p>
        </p:txBody>
      </p:sp>
    </p:spTree>
    <p:extLst>
      <p:ext uri="{BB962C8B-B14F-4D97-AF65-F5344CB8AC3E}">
        <p14:creationId xmlns:p14="http://schemas.microsoft.com/office/powerpoint/2010/main" val="67976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Page - Ted Rogers Quote">
    <p:spTree>
      <p:nvGrpSpPr>
        <p:cNvPr id="1" name=""/>
        <p:cNvGrpSpPr/>
        <p:nvPr/>
      </p:nvGrpSpPr>
      <p:grpSpPr>
        <a:xfrm>
          <a:off x="0" y="0"/>
          <a:ext cx="0" cy="0"/>
          <a:chOff x="0" y="0"/>
          <a:chExt cx="0" cy="0"/>
        </a:xfrm>
      </p:grpSpPr>
      <p:sp>
        <p:nvSpPr>
          <p:cNvPr id="6" name="Rectangle 5"/>
          <p:cNvSpPr/>
          <p:nvPr userDrawn="1"/>
        </p:nvSpPr>
        <p:spPr>
          <a:xfrm>
            <a:off x="0" y="6393904"/>
            <a:ext cx="1884276" cy="9289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8" name="Rectangle 7"/>
          <p:cNvSpPr/>
          <p:nvPr userDrawn="1"/>
        </p:nvSpPr>
        <p:spPr>
          <a:xfrm>
            <a:off x="0" y="0"/>
            <a:ext cx="2172308" cy="460941"/>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rgbClr val="DA291C"/>
              </a:solidFill>
            </a:endParaRPr>
          </a:p>
        </p:txBody>
      </p:sp>
      <p:pic>
        <p:nvPicPr>
          <p:cNvPr id="5" name="Picture 4" descr="THE-BES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2632" y="3117283"/>
            <a:ext cx="6096000" cy="1041400"/>
          </a:xfrm>
          <a:prstGeom prst="rect">
            <a:avLst/>
          </a:prstGeom>
        </p:spPr>
      </p:pic>
    </p:spTree>
    <p:extLst>
      <p:ext uri="{BB962C8B-B14F-4D97-AF65-F5344CB8AC3E}">
        <p14:creationId xmlns:p14="http://schemas.microsoft.com/office/powerpoint/2010/main" val="13547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structions Page 1">
    <p:spTree>
      <p:nvGrpSpPr>
        <p:cNvPr id="1" name=""/>
        <p:cNvGrpSpPr/>
        <p:nvPr/>
      </p:nvGrpSpPr>
      <p:grpSpPr>
        <a:xfrm>
          <a:off x="0" y="0"/>
          <a:ext cx="0" cy="0"/>
          <a:chOff x="0" y="0"/>
          <a:chExt cx="0" cy="0"/>
        </a:xfrm>
      </p:grpSpPr>
      <p:sp>
        <p:nvSpPr>
          <p:cNvPr id="10" name="Rectangle 9"/>
          <p:cNvSpPr/>
          <p:nvPr userDrawn="1"/>
        </p:nvSpPr>
        <p:spPr>
          <a:xfrm>
            <a:off x="408112" y="345232"/>
            <a:ext cx="8820980" cy="1015663"/>
          </a:xfrm>
          <a:prstGeom prst="rect">
            <a:avLst/>
          </a:prstGeom>
        </p:spPr>
        <p:txBody>
          <a:bodyPr wrap="square">
            <a:spAutoFit/>
          </a:bodyPr>
          <a:lstStyle/>
          <a:p>
            <a:pPr algn="l"/>
            <a:r>
              <a:rPr lang="en-CA" sz="2000" b="0" i="0" kern="1200" dirty="0">
                <a:solidFill>
                  <a:srgbClr val="DA291C"/>
                </a:solidFill>
                <a:latin typeface="Arial" charset="0"/>
                <a:ea typeface="ＭＳ Ｐゴシック" pitchFamily="-65" charset="-128"/>
                <a:cs typeface="+mn-cs"/>
              </a:rPr>
              <a:t>This template is designed to help you create clear, compelling presentations that are also consistent with our Rogers brand guidelines. It should be used for all Roger presentations.</a:t>
            </a:r>
            <a:r>
              <a:rPr lang="en-US" sz="2000" i="0" strike="noStrike" kern="1200" dirty="0">
                <a:solidFill>
                  <a:srgbClr val="DA291C"/>
                </a:solidFill>
                <a:latin typeface="Arial" charset="0"/>
                <a:ea typeface="ＭＳ Ｐゴシック" pitchFamily="-65" charset="-128"/>
                <a:cs typeface="+mn-cs"/>
              </a:rPr>
              <a:t> </a:t>
            </a:r>
          </a:p>
        </p:txBody>
      </p:sp>
      <p:sp>
        <p:nvSpPr>
          <p:cNvPr id="11" name="TextBox 10"/>
          <p:cNvSpPr txBox="1"/>
          <p:nvPr userDrawn="1"/>
        </p:nvSpPr>
        <p:spPr>
          <a:xfrm>
            <a:off x="444116" y="1777551"/>
            <a:ext cx="9157084" cy="907941"/>
          </a:xfrm>
          <a:prstGeom prst="rect">
            <a:avLst/>
          </a:prstGeom>
          <a:noFill/>
        </p:spPr>
        <p:txBody>
          <a:bodyPr wrap="square" rtlCol="0">
            <a:spAutoFit/>
          </a:bodyPr>
          <a:lstStyle/>
          <a:p>
            <a:pPr algn="l"/>
            <a:r>
              <a:rPr lang="en-CA" sz="1400" b="0" i="0" kern="1200" dirty="0">
                <a:solidFill>
                  <a:schemeClr val="tx1"/>
                </a:solidFill>
                <a:latin typeface="Arial" charset="0"/>
                <a:ea typeface="ＭＳ Ｐゴシック" pitchFamily="-65" charset="-128"/>
                <a:cs typeface="+mn-cs"/>
              </a:rPr>
              <a:t>Please consider this a starting point. </a:t>
            </a:r>
          </a:p>
          <a:p>
            <a:pPr algn="l"/>
            <a:r>
              <a:rPr lang="en-CA" sz="1400" b="0" i="0" kern="1200" dirty="0">
                <a:solidFill>
                  <a:schemeClr val="tx1"/>
                </a:solidFill>
                <a:latin typeface="Arial" charset="0"/>
                <a:ea typeface="ＭＳ Ｐゴシック" pitchFamily="-65" charset="-128"/>
                <a:cs typeface="+mn-cs"/>
              </a:rPr>
              <a:t>Choose the pages that work for your content and delete the ones that don’t.</a:t>
            </a:r>
            <a:endParaRPr lang="en-US" sz="1400" b="1" i="0" kern="1200" dirty="0">
              <a:solidFill>
                <a:schemeClr val="tx1"/>
              </a:solidFill>
              <a:latin typeface="Arial" charset="0"/>
              <a:ea typeface="ＭＳ Ｐゴシック" pitchFamily="-65" charset="-128"/>
              <a:cs typeface="+mn-cs"/>
            </a:endParaRPr>
          </a:p>
          <a:p>
            <a:pPr marL="285750" indent="-285750" algn="l">
              <a:buFont typeface="Arial"/>
              <a:buNone/>
            </a:pPr>
            <a:endParaRPr lang="en-US" sz="1200" strike="noStrike" kern="1200" dirty="0">
              <a:solidFill>
                <a:srgbClr val="414042"/>
              </a:solidFill>
              <a:latin typeface="Arial" charset="0"/>
              <a:ea typeface="ＭＳ Ｐゴシック" pitchFamily="-65" charset="-128"/>
              <a:cs typeface="+mn-cs"/>
            </a:endParaRPr>
          </a:p>
        </p:txBody>
      </p:sp>
      <p:sp>
        <p:nvSpPr>
          <p:cNvPr id="12" name="Rounded Rectangle 27"/>
          <p:cNvSpPr/>
          <p:nvPr userDrawn="1"/>
        </p:nvSpPr>
        <p:spPr>
          <a:xfrm>
            <a:off x="527413" y="2796550"/>
            <a:ext cx="5292588" cy="1800200"/>
          </a:xfrm>
          <a:prstGeom prst="roundRect">
            <a:avLst>
              <a:gd name="adj" fmla="val 5866"/>
            </a:avLst>
          </a:prstGeom>
          <a:solidFill>
            <a:schemeClr val="bg1"/>
          </a:solidFill>
          <a:ln w="1905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dirty="0">
              <a:solidFill>
                <a:schemeClr val="tx2"/>
              </a:solidFill>
            </a:endParaRPr>
          </a:p>
        </p:txBody>
      </p:sp>
      <p:sp>
        <p:nvSpPr>
          <p:cNvPr id="13" name="TextBox 12"/>
          <p:cNvSpPr txBox="1"/>
          <p:nvPr userDrawn="1"/>
        </p:nvSpPr>
        <p:spPr>
          <a:xfrm>
            <a:off x="671429" y="2976570"/>
            <a:ext cx="5076564" cy="2085186"/>
          </a:xfrm>
          <a:prstGeom prst="rect">
            <a:avLst/>
          </a:prstGeom>
          <a:noFill/>
        </p:spPr>
        <p:txBody>
          <a:bodyPr wrap="square" rtlCol="0">
            <a:spAutoFit/>
          </a:bodyPr>
          <a:lstStyle/>
          <a:p>
            <a:pPr algn="l"/>
            <a:r>
              <a:rPr lang="en-CA" sz="1400" b="1" i="0" kern="1200" dirty="0">
                <a:solidFill>
                  <a:schemeClr val="tx1"/>
                </a:solidFill>
                <a:latin typeface="Arial" charset="0"/>
                <a:ea typeface="ＭＳ Ｐゴシック" pitchFamily="-65" charset="-128"/>
                <a:cs typeface="+mn-cs"/>
              </a:rPr>
              <a:t>How to make this template your default</a:t>
            </a:r>
          </a:p>
          <a:p>
            <a:pPr algn="l"/>
            <a:r>
              <a:rPr lang="en-CA" sz="1400" b="0" i="0" kern="1200" dirty="0">
                <a:solidFill>
                  <a:schemeClr val="tx1"/>
                </a:solidFill>
                <a:latin typeface="Arial" charset="0"/>
                <a:ea typeface="ＭＳ Ｐゴシック" pitchFamily="-65" charset="-128"/>
                <a:cs typeface="+mn-cs"/>
              </a:rPr>
              <a:t>Once you’ve opened this file from ‘My Templates’, go to ‘File’ and ‘Save As’, then choose PPT Template (.</a:t>
            </a:r>
            <a:r>
              <a:rPr lang="en-CA" sz="1400" b="0" i="0" kern="1200" dirty="0" err="1">
                <a:solidFill>
                  <a:schemeClr val="tx1"/>
                </a:solidFill>
                <a:latin typeface="Arial" charset="0"/>
                <a:ea typeface="ＭＳ Ｐゴシック" pitchFamily="-65" charset="-128"/>
                <a:cs typeface="+mn-cs"/>
              </a:rPr>
              <a:t>potx</a:t>
            </a:r>
            <a:r>
              <a:rPr lang="en-CA" sz="1400" b="0" i="0" kern="1200" dirty="0">
                <a:solidFill>
                  <a:schemeClr val="tx1"/>
                </a:solidFill>
                <a:latin typeface="Arial" charset="0"/>
                <a:ea typeface="ＭＳ Ｐゴシック" pitchFamily="-65" charset="-128"/>
                <a:cs typeface="+mn-cs"/>
              </a:rPr>
              <a:t>) as the file type and overwrite the blank.potx file that is there. This will ensure this template will start automatically when you open PowerPoint.</a:t>
            </a:r>
          </a:p>
          <a:p>
            <a:pPr marL="185738" indent="-185738" algn="l" defTabSz="483306" fontAlgn="auto">
              <a:spcBef>
                <a:spcPts val="100"/>
              </a:spcBef>
              <a:spcAft>
                <a:spcPts val="0"/>
              </a:spcAft>
              <a:buFont typeface="Arial" panose="020B0604020202020204" pitchFamily="34" charset="0"/>
              <a:buChar char="•"/>
            </a:pPr>
            <a:endParaRPr lang="en-US" sz="1200" b="1" i="0" dirty="0">
              <a:solidFill>
                <a:schemeClr val="tx1"/>
              </a:solidFill>
              <a:latin typeface="Arial"/>
              <a:cs typeface="Arial"/>
            </a:endParaRPr>
          </a:p>
          <a:p>
            <a:pPr marL="185738" indent="-185738" algn="l" defTabSz="483306" fontAlgn="auto">
              <a:spcBef>
                <a:spcPts val="100"/>
              </a:spcBef>
              <a:spcAft>
                <a:spcPts val="0"/>
              </a:spcAft>
              <a:buFont typeface="Arial" panose="020B0604020202020204" pitchFamily="34" charset="0"/>
              <a:buChar char="•"/>
            </a:pPr>
            <a:endParaRPr lang="en-US" sz="1200" dirty="0">
              <a:solidFill>
                <a:srgbClr val="414042"/>
              </a:solidFill>
              <a:latin typeface="Arial"/>
              <a:cs typeface="Arial"/>
            </a:endParaRPr>
          </a:p>
          <a:p>
            <a:pPr marL="185738" indent="-185738" algn="l" defTabSz="483306" fontAlgn="auto">
              <a:spcBef>
                <a:spcPts val="100"/>
              </a:spcBef>
              <a:spcAft>
                <a:spcPts val="0"/>
              </a:spcAft>
              <a:buFont typeface="Arial" panose="020B0604020202020204" pitchFamily="34" charset="0"/>
              <a:buChar char="•"/>
            </a:pPr>
            <a:endParaRPr lang="en-US" sz="1200" dirty="0">
              <a:solidFill>
                <a:srgbClr val="414042"/>
              </a:solidFill>
              <a:latin typeface="Arial"/>
              <a:cs typeface="Arial"/>
            </a:endParaRPr>
          </a:p>
        </p:txBody>
      </p:sp>
    </p:spTree>
    <p:extLst>
      <p:ext uri="{BB962C8B-B14F-4D97-AF65-F5344CB8AC3E}">
        <p14:creationId xmlns:p14="http://schemas.microsoft.com/office/powerpoint/2010/main" val="14298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6"/>
            </p:custDataLst>
            <p:extLst>
              <p:ext uri="{D42A27DB-BD31-4B8C-83A1-F6EECF244321}">
                <p14:modId xmlns:p14="http://schemas.microsoft.com/office/powerpoint/2010/main" val="428953588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5518" name="think-cell Slide" r:id="rId17" imgW="360" imgH="360" progId="">
                  <p:embed/>
                </p:oleObj>
              </mc:Choice>
              <mc:Fallback>
                <p:oleObj name="think-cell Slide" r:id="rId17" imgW="360" imgH="360" progId="">
                  <p:embed/>
                  <p:pic>
                    <p:nvPicPr>
                      <p:cNvPr id="0" name="Picture 18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itle"/>
          <p:cNvSpPr>
            <a:spLocks noGrp="1"/>
          </p:cNvSpPr>
          <p:nvPr>
            <p:ph type="title"/>
          </p:nvPr>
        </p:nvSpPr>
        <p:spPr>
          <a:xfrm>
            <a:off x="437326" y="293688"/>
            <a:ext cx="9072800" cy="504000"/>
          </a:xfrm>
          <a:prstGeom prst="rect">
            <a:avLst/>
          </a:prstGeom>
        </p:spPr>
        <p:txBody>
          <a:bodyPr vert="horz" lIns="91440" tIns="45720" rIns="91440" bIns="45720" rtlCol="0" anchor="ctr">
            <a:noAutofit/>
          </a:bodyPr>
          <a:lstStyle/>
          <a:p>
            <a:r>
              <a:rPr lang="en-CA" dirty="0"/>
              <a:t>Click to edit Master title style</a:t>
            </a:r>
          </a:p>
        </p:txBody>
      </p:sp>
      <p:sp>
        <p:nvSpPr>
          <p:cNvPr id="7" name="Project Title"/>
          <p:cNvSpPr>
            <a:spLocks noGrp="1"/>
          </p:cNvSpPr>
          <p:nvPr>
            <p:ph type="ftr" sz="quarter" idx="3"/>
          </p:nvPr>
        </p:nvSpPr>
        <p:spPr>
          <a:xfrm>
            <a:off x="517443" y="6897541"/>
            <a:ext cx="5400000" cy="389467"/>
          </a:xfrm>
          <a:prstGeom prst="rect">
            <a:avLst/>
          </a:prstGeom>
        </p:spPr>
        <p:txBody>
          <a:bodyPr vert="horz" lIns="96661" tIns="48331" rIns="96661" bIns="48331" rtlCol="0" anchor="ctr"/>
          <a:lstStyle>
            <a:lvl1pPr algn="l">
              <a:defRPr sz="800">
                <a:solidFill>
                  <a:schemeClr val="tx1"/>
                </a:solidFill>
                <a:latin typeface="Arial"/>
                <a:cs typeface="Arial"/>
              </a:defRPr>
            </a:lvl1pPr>
          </a:lstStyle>
          <a:p>
            <a:r>
              <a:rPr lang="en-US" dirty="0"/>
              <a:t>Confidential | Presentation Title</a:t>
            </a:r>
          </a:p>
        </p:txBody>
      </p:sp>
      <p:sp>
        <p:nvSpPr>
          <p:cNvPr id="8" name="Page Number"/>
          <p:cNvSpPr txBox="1">
            <a:spLocks/>
          </p:cNvSpPr>
          <p:nvPr/>
        </p:nvSpPr>
        <p:spPr>
          <a:xfrm>
            <a:off x="172180" y="6899108"/>
            <a:ext cx="555828" cy="386333"/>
          </a:xfrm>
          <a:prstGeom prst="rect">
            <a:avLst/>
          </a:prstGeom>
        </p:spPr>
        <p:txBody>
          <a:bodyPr vert="horz" lIns="96661" tIns="48331" rIns="96661" bIns="48331" rtlCol="0" anchor="ctr"/>
          <a:lstStyle>
            <a:lvl1pPr algn="r">
              <a:defRPr sz="1200">
                <a:solidFill>
                  <a:schemeClr val="tx1">
                    <a:tint val="75000"/>
                  </a:schemeClr>
                </a:solidFill>
              </a:defRPr>
            </a:lvl1pPr>
          </a:lstStyle>
          <a:p>
            <a:pPr marL="0" marR="0" lvl="0" indent="0" algn="ctr" defTabSz="483306" rtl="0" eaLnBrk="1" fontAlgn="auto" latinLnBrk="0" hangingPunct="1">
              <a:lnSpc>
                <a:spcPct val="100000"/>
              </a:lnSpc>
              <a:spcBef>
                <a:spcPts val="0"/>
              </a:spcBef>
              <a:spcAft>
                <a:spcPts val="0"/>
              </a:spcAft>
              <a:buClrTx/>
              <a:buSzTx/>
              <a:buFontTx/>
              <a:buNone/>
              <a:tabLst/>
              <a:defRPr/>
            </a:pPr>
            <a:fld id="{A68AC59E-E353-40EF-9951-1A66137DDBF4}" type="slidenum">
              <a:rPr kumimoji="0" lang="en-US" sz="900" b="0" i="0" u="none" strike="noStrike" kern="1200" cap="none" spc="0" normalizeH="0" baseline="0" noProof="0" smtClean="0">
                <a:ln>
                  <a:noFill/>
                </a:ln>
                <a:solidFill>
                  <a:srgbClr val="414042"/>
                </a:solidFill>
                <a:effectLst/>
                <a:uLnTx/>
                <a:uFillTx/>
                <a:latin typeface="Arial"/>
                <a:ea typeface="+mn-ea"/>
                <a:cs typeface="Arial"/>
              </a:rPr>
              <a:pPr marL="0" marR="0" lvl="0" indent="0" algn="ctr" defTabSz="483306"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414042"/>
              </a:solidFill>
              <a:effectLst/>
              <a:uLnTx/>
              <a:uFillTx/>
              <a:latin typeface="Arial"/>
              <a:ea typeface="+mn-ea"/>
              <a:cs typeface="Arial"/>
            </a:endParaRPr>
          </a:p>
        </p:txBody>
      </p:sp>
      <p:pic>
        <p:nvPicPr>
          <p:cNvPr id="10" name="Picture 9" descr="ROGERS-TAB-RGB.emf"/>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486614" y="0"/>
            <a:ext cx="720080" cy="152745"/>
          </a:xfrm>
          <a:prstGeom prst="rect">
            <a:avLst/>
          </a:prstGeom>
        </p:spPr>
      </p:pic>
      <p:pic>
        <p:nvPicPr>
          <p:cNvPr id="12" name="Picture 11" descr="ROGERS-LOGO-RGB.emf"/>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560332" y="6981693"/>
            <a:ext cx="1180604" cy="348315"/>
          </a:xfrm>
          <a:prstGeom prst="rect">
            <a:avLst/>
          </a:prstGeom>
        </p:spPr>
      </p:pic>
      <p:pic>
        <p:nvPicPr>
          <p:cNvPr id="9" name="Picture 8" descr="CBS_WhiteBg(Medium).jpg"/>
          <p:cNvPicPr>
            <a:picLocks noChangeAspect="1"/>
          </p:cNvPicPr>
          <p:nvPr userDrawn="1"/>
        </p:nvPicPr>
        <p:blipFill>
          <a:blip r:embed="rId21" cstate="print"/>
          <a:stretch>
            <a:fillRect/>
          </a:stretch>
        </p:blipFill>
        <p:spPr>
          <a:xfrm>
            <a:off x="6800657" y="7019614"/>
            <a:ext cx="712520" cy="274320"/>
          </a:xfrm>
          <a:prstGeom prst="rect">
            <a:avLst/>
          </a:prstGeom>
        </p:spPr>
      </p:pic>
    </p:spTree>
    <p:extLst>
      <p:ext uri="{BB962C8B-B14F-4D97-AF65-F5344CB8AC3E}">
        <p14:creationId xmlns:p14="http://schemas.microsoft.com/office/powerpoint/2010/main" val="909000134"/>
      </p:ext>
    </p:extLst>
  </p:cSld>
  <p:clrMap bg1="lt1" tx1="dk1" bg2="lt2" tx2="dk2" accent1="accent1" accent2="accent2" accent3="accent3" accent4="accent4" accent5="accent5" accent6="accent6" hlink="hlink" folHlink="folHlink"/>
  <p:sldLayoutIdLst>
    <p:sldLayoutId id="2147483870" r:id="rId1"/>
    <p:sldLayoutId id="2147483872" r:id="rId2"/>
    <p:sldLayoutId id="2147483862" r:id="rId3"/>
    <p:sldLayoutId id="2147483861" r:id="rId4"/>
    <p:sldLayoutId id="2147483860" r:id="rId5"/>
    <p:sldLayoutId id="2147483859" r:id="rId6"/>
    <p:sldLayoutId id="2147483866" r:id="rId7"/>
    <p:sldLayoutId id="2147483867" r:id="rId8"/>
    <p:sldLayoutId id="2147483876" r:id="rId9"/>
    <p:sldLayoutId id="2147483864" r:id="rId10"/>
    <p:sldLayoutId id="2147483863" r:id="rId11"/>
    <p:sldLayoutId id="2147483875" r:id="rId12"/>
    <p:sldLayoutId id="2147483874" r:id="rId13"/>
  </p:sldLayoutIdLst>
  <p:hf hdr="0" dt="0"/>
  <p:txStyles>
    <p:titleStyle>
      <a:lvl1pPr algn="l" defTabSz="483306" rtl="0" eaLnBrk="1" latinLnBrk="0" hangingPunct="1">
        <a:spcBef>
          <a:spcPct val="0"/>
        </a:spcBef>
        <a:buNone/>
        <a:defRPr sz="2200" b="0" kern="1200">
          <a:solidFill>
            <a:srgbClr val="DA291C"/>
          </a:solidFill>
          <a:latin typeface="+mj-lt"/>
          <a:ea typeface="+mj-ea"/>
          <a:cs typeface="+mj-cs"/>
        </a:defRPr>
      </a:lvl1pPr>
    </p:titleStyle>
    <p:bodyStyle>
      <a:lvl1pPr marL="174625" indent="-174625" algn="l" defTabSz="483306" rtl="0" eaLnBrk="1" latinLnBrk="0" hangingPunct="1">
        <a:spcBef>
          <a:spcPts val="300"/>
        </a:spcBef>
        <a:buClr>
          <a:schemeClr val="tx1"/>
        </a:buClr>
        <a:buFont typeface="Arial"/>
        <a:buChar char="•"/>
        <a:defRPr lang="en-US" sz="1400" b="1" kern="1200" dirty="0" smtClean="0">
          <a:solidFill>
            <a:schemeClr val="tx1"/>
          </a:solidFill>
          <a:latin typeface="+mj-lt"/>
          <a:ea typeface="+mn-ea"/>
          <a:cs typeface="Arial"/>
        </a:defRPr>
      </a:lvl1pPr>
      <a:lvl2pPr marL="363538" indent="-188913" algn="l" defTabSz="483306" rtl="0" eaLnBrk="1" latinLnBrk="0" hangingPunct="1">
        <a:spcBef>
          <a:spcPts val="300"/>
        </a:spcBef>
        <a:buClr>
          <a:schemeClr val="tx1"/>
        </a:buClr>
        <a:buSzPct val="75000"/>
        <a:buFont typeface="Courier New" panose="02070309020205020404" pitchFamily="49" charset="0"/>
        <a:buChar char="o"/>
        <a:defRPr lang="en-US" sz="1400" b="0" kern="1200" dirty="0" smtClean="0">
          <a:solidFill>
            <a:schemeClr val="tx1"/>
          </a:solidFill>
          <a:latin typeface="+mj-lt"/>
          <a:ea typeface="+mn-ea"/>
          <a:cs typeface="Arial"/>
        </a:defRPr>
      </a:lvl2pPr>
      <a:lvl3pPr marL="536575" indent="-173038" algn="l" defTabSz="483306" rtl="0" eaLnBrk="1" latinLnBrk="0" hangingPunct="1">
        <a:spcBef>
          <a:spcPts val="300"/>
        </a:spcBef>
        <a:buSzPct val="75000"/>
        <a:buFont typeface="Courier New" panose="02070309020205020404" pitchFamily="49" charset="0"/>
        <a:buChar char="o"/>
        <a:defRPr lang="en-US" sz="1400" b="0" kern="1200" dirty="0" smtClean="0">
          <a:solidFill>
            <a:schemeClr val="tx1"/>
          </a:solidFill>
          <a:latin typeface="+mj-lt"/>
          <a:ea typeface="+mn-ea"/>
          <a:cs typeface="Arial"/>
        </a:defRPr>
      </a:lvl3pPr>
      <a:lvl4pPr marL="812800" indent="-276225" algn="l" defTabSz="483306" rtl="0" eaLnBrk="1" latinLnBrk="0" hangingPunct="1">
        <a:spcBef>
          <a:spcPts val="300"/>
        </a:spcBef>
        <a:buFont typeface="Arial"/>
        <a:buChar char="–"/>
        <a:defRPr lang="en-US" sz="1400" b="0" kern="1200" dirty="0" smtClean="0">
          <a:solidFill>
            <a:schemeClr val="tx1"/>
          </a:solidFill>
          <a:latin typeface="+mj-lt"/>
          <a:ea typeface="+mn-ea"/>
          <a:cs typeface="Arial"/>
        </a:defRPr>
      </a:lvl4pPr>
      <a:lvl5pPr marL="1074738" indent="-261938" algn="l" defTabSz="483306" rtl="0" eaLnBrk="1" latinLnBrk="0" hangingPunct="1">
        <a:spcBef>
          <a:spcPts val="300"/>
        </a:spcBef>
        <a:buFont typeface="Arial"/>
        <a:buChar char="»"/>
        <a:defRPr lang="en-CA" sz="1400" b="0" kern="1200" dirty="0">
          <a:solidFill>
            <a:schemeClr val="tx1"/>
          </a:solidFill>
          <a:latin typeface="+mj-lt"/>
          <a:ea typeface="+mn-ea"/>
          <a:cs typeface="Arial"/>
        </a:defRPr>
      </a:lvl5pPr>
      <a:lvl6pPr marL="2658184" indent="-241653" algn="l" defTabSz="483306" rtl="0" eaLnBrk="1" latinLnBrk="0" hangingPunct="1">
        <a:spcBef>
          <a:spcPct val="20000"/>
        </a:spcBef>
        <a:buFont typeface="Arial"/>
        <a:buChar char="•"/>
        <a:defRPr sz="2100" kern="1200">
          <a:solidFill>
            <a:schemeClr val="tx1"/>
          </a:solidFill>
          <a:latin typeface="+mn-lt"/>
          <a:ea typeface="+mn-ea"/>
          <a:cs typeface="+mn-cs"/>
        </a:defRPr>
      </a:lvl6pPr>
      <a:lvl7pPr marL="3141490" indent="-241653" algn="l" defTabSz="483306" rtl="0" eaLnBrk="1" latinLnBrk="0" hangingPunct="1">
        <a:spcBef>
          <a:spcPct val="20000"/>
        </a:spcBef>
        <a:buFont typeface="Arial"/>
        <a:buChar char="•"/>
        <a:defRPr sz="2100" kern="1200">
          <a:solidFill>
            <a:schemeClr val="tx1"/>
          </a:solidFill>
          <a:latin typeface="+mn-lt"/>
          <a:ea typeface="+mn-ea"/>
          <a:cs typeface="+mn-cs"/>
        </a:defRPr>
      </a:lvl7pPr>
      <a:lvl8pPr marL="3624796" indent="-241653" algn="l" defTabSz="483306" rtl="0" eaLnBrk="1" latinLnBrk="0" hangingPunct="1">
        <a:spcBef>
          <a:spcPct val="20000"/>
        </a:spcBef>
        <a:buFont typeface="Arial"/>
        <a:buChar char="•"/>
        <a:defRPr sz="2100" kern="1200">
          <a:solidFill>
            <a:schemeClr val="tx1"/>
          </a:solidFill>
          <a:latin typeface="+mn-lt"/>
          <a:ea typeface="+mn-ea"/>
          <a:cs typeface="+mn-cs"/>
        </a:defRPr>
      </a:lvl8pPr>
      <a:lvl9pPr marL="4108102" indent="-241653" algn="l" defTabSz="483306" rtl="0" eaLnBrk="1" latinLnBrk="0" hangingPunct="1">
        <a:spcBef>
          <a:spcPct val="20000"/>
        </a:spcBef>
        <a:buFont typeface="Arial"/>
        <a:buChar char="•"/>
        <a:defRPr sz="2100" kern="1200">
          <a:solidFill>
            <a:schemeClr val="tx1"/>
          </a:solidFill>
          <a:latin typeface="+mn-lt"/>
          <a:ea typeface="+mn-ea"/>
          <a:cs typeface="+mn-cs"/>
        </a:defRPr>
      </a:lvl9pPr>
    </p:bodyStyle>
    <p:other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13" Type="http://schemas.openxmlformats.org/officeDocument/2006/relationships/image" Target="../media/image15.png"/><Relationship Id="rId3" Type="http://schemas.openxmlformats.org/officeDocument/2006/relationships/chart" Target="../charts/chart2.xml"/><Relationship Id="rId7" Type="http://schemas.openxmlformats.org/officeDocument/2006/relationships/image" Target="../media/image13.png"/><Relationship Id="rId12" Type="http://schemas.openxmlformats.org/officeDocument/2006/relationships/image" Target="../media/image14.png"/><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2.png"/><Relationship Id="rId11" Type="http://schemas.openxmlformats.org/officeDocument/2006/relationships/chart" Target="../charts/chart6.xml"/><Relationship Id="rId5" Type="http://schemas.openxmlformats.org/officeDocument/2006/relationships/image" Target="../media/image11.png"/><Relationship Id="rId10" Type="http://schemas.openxmlformats.org/officeDocument/2006/relationships/chart" Target="../charts/chart5.xml"/><Relationship Id="rId4" Type="http://schemas.openxmlformats.org/officeDocument/2006/relationships/image" Target="../media/image10.png"/><Relationship Id="rId9" Type="http://schemas.openxmlformats.org/officeDocument/2006/relationships/chart" Target="../charts/chart4.xml"/><Relationship Id="rId1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emf"/><Relationship Id="rId1" Type="http://schemas.openxmlformats.org/officeDocument/2006/relationships/slideLayout" Target="../slideLayouts/slideLayout6.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Chart 56"/>
          <p:cNvGraphicFramePr/>
          <p:nvPr>
            <p:extLst>
              <p:ext uri="{D42A27DB-BD31-4B8C-83A1-F6EECF244321}">
                <p14:modId xmlns:p14="http://schemas.microsoft.com/office/powerpoint/2010/main" val="716699598"/>
              </p:ext>
            </p:extLst>
          </p:nvPr>
        </p:nvGraphicFramePr>
        <p:xfrm>
          <a:off x="4690034" y="2702863"/>
          <a:ext cx="4331779" cy="13301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4" name="Chart 43"/>
          <p:cNvGraphicFramePr/>
          <p:nvPr>
            <p:extLst>
              <p:ext uri="{D42A27DB-BD31-4B8C-83A1-F6EECF244321}">
                <p14:modId xmlns:p14="http://schemas.microsoft.com/office/powerpoint/2010/main" val="3154643197"/>
              </p:ext>
            </p:extLst>
          </p:nvPr>
        </p:nvGraphicFramePr>
        <p:xfrm>
          <a:off x="1671332" y="2904010"/>
          <a:ext cx="1546757" cy="1183329"/>
        </p:xfrm>
        <a:graphic>
          <a:graphicData uri="http://schemas.openxmlformats.org/drawingml/2006/chart">
            <c:chart xmlns:c="http://schemas.openxmlformats.org/drawingml/2006/chart" xmlns:r="http://schemas.openxmlformats.org/officeDocument/2006/relationships" r:id="rId3"/>
          </a:graphicData>
        </a:graphic>
      </p:graphicFrame>
      <p:pic>
        <p:nvPicPr>
          <p:cNvPr id="35" name="Picture 34" descr="461_Rogers_grey.png"/>
          <p:cNvPicPr>
            <a:picLocks noChangeAspect="1"/>
          </p:cNvPicPr>
          <p:nvPr/>
        </p:nvPicPr>
        <p:blipFill>
          <a:blip r:embed="rId4"/>
          <a:stretch>
            <a:fillRect/>
          </a:stretch>
        </p:blipFill>
        <p:spPr>
          <a:xfrm>
            <a:off x="1787188" y="3170118"/>
            <a:ext cx="655373" cy="655373"/>
          </a:xfrm>
          <a:prstGeom prst="rect">
            <a:avLst/>
          </a:prstGeom>
        </p:spPr>
      </p:pic>
      <p:pic>
        <p:nvPicPr>
          <p:cNvPr id="36" name="Picture 35" descr="462_Rogers_grey.png"/>
          <p:cNvPicPr>
            <a:picLocks noChangeAspect="1"/>
          </p:cNvPicPr>
          <p:nvPr/>
        </p:nvPicPr>
        <p:blipFill>
          <a:blip r:embed="rId5"/>
          <a:stretch>
            <a:fillRect/>
          </a:stretch>
        </p:blipFill>
        <p:spPr>
          <a:xfrm>
            <a:off x="2609075" y="3423287"/>
            <a:ext cx="376162" cy="376162"/>
          </a:xfrm>
          <a:prstGeom prst="rect">
            <a:avLst/>
          </a:prstGeom>
        </p:spPr>
      </p:pic>
      <p:sp>
        <p:nvSpPr>
          <p:cNvPr id="9" name="Rounded Rectangle 8"/>
          <p:cNvSpPr/>
          <p:nvPr/>
        </p:nvSpPr>
        <p:spPr>
          <a:xfrm>
            <a:off x="457200" y="220717"/>
            <a:ext cx="8667750" cy="1308538"/>
          </a:xfrm>
          <a:prstGeom prst="roundRect">
            <a:avLst>
              <a:gd name="adj" fmla="val 6105"/>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sp>
        <p:nvSpPr>
          <p:cNvPr id="10" name="Rounded Rectangle 9"/>
          <p:cNvSpPr/>
          <p:nvPr/>
        </p:nvSpPr>
        <p:spPr>
          <a:xfrm>
            <a:off x="466200" y="1619167"/>
            <a:ext cx="8668800" cy="611050"/>
          </a:xfrm>
          <a:prstGeom prst="roundRect">
            <a:avLst>
              <a:gd name="adj" fmla="val 5866"/>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dirty="0"/>
          </a:p>
        </p:txBody>
      </p:sp>
      <p:sp>
        <p:nvSpPr>
          <p:cNvPr id="4" name="TextBox 3"/>
          <p:cNvSpPr txBox="1"/>
          <p:nvPr/>
        </p:nvSpPr>
        <p:spPr>
          <a:xfrm>
            <a:off x="478724" y="1770803"/>
            <a:ext cx="8667750" cy="276999"/>
          </a:xfrm>
          <a:prstGeom prst="rect">
            <a:avLst/>
          </a:prstGeom>
          <a:noFill/>
        </p:spPr>
        <p:txBody>
          <a:bodyPr wrap="square" rtlCol="0">
            <a:spAutoFit/>
          </a:bodyPr>
          <a:lstStyle/>
          <a:p>
            <a:pPr>
              <a:spcBef>
                <a:spcPts val="0"/>
              </a:spcBef>
            </a:pPr>
            <a:r>
              <a:rPr lang="en-CA" sz="1200" b="1" dirty="0">
                <a:solidFill>
                  <a:schemeClr val="accent4"/>
                </a:solidFill>
                <a:latin typeface="+mj-lt"/>
                <a:ea typeface="Adobe Kaiti Std R" pitchFamily="18" charset="-128"/>
              </a:rPr>
              <a:t>Over 38,200 people 12+ in Sudbury’s full coverage area tune into 92.7 ROCK on average </a:t>
            </a:r>
            <a:r>
              <a:rPr lang="en-CA" sz="1200" b="1" u="sng" dirty="0">
                <a:solidFill>
                  <a:schemeClr val="accent4"/>
                </a:solidFill>
                <a:latin typeface="+mj-lt"/>
                <a:ea typeface="Adobe Kaiti Std R" pitchFamily="18" charset="-128"/>
              </a:rPr>
              <a:t>each week!*</a:t>
            </a:r>
            <a:endParaRPr lang="en-CA" b="1" u="sng" dirty="0">
              <a:solidFill>
                <a:schemeClr val="accent4"/>
              </a:solidFill>
              <a:latin typeface="+mj-lt"/>
              <a:ea typeface="Adobe Kaiti Std R" pitchFamily="18" charset="-128"/>
            </a:endParaRPr>
          </a:p>
        </p:txBody>
      </p:sp>
      <p:sp>
        <p:nvSpPr>
          <p:cNvPr id="11" name="Rounded Rectangle 10"/>
          <p:cNvSpPr/>
          <p:nvPr/>
        </p:nvSpPr>
        <p:spPr>
          <a:xfrm>
            <a:off x="465436" y="2643753"/>
            <a:ext cx="8642938" cy="4262400"/>
          </a:xfrm>
          <a:prstGeom prst="roundRect">
            <a:avLst>
              <a:gd name="adj" fmla="val 3791"/>
            </a:avLst>
          </a:prstGeom>
          <a:noFill/>
          <a:ln>
            <a:solidFill>
              <a:srgbClr val="FFBF3F"/>
            </a:solidFill>
          </a:ln>
          <a:effectLst/>
        </p:spPr>
        <p:style>
          <a:lnRef idx="1">
            <a:schemeClr val="accent1"/>
          </a:lnRef>
          <a:fillRef idx="3">
            <a:schemeClr val="accent1"/>
          </a:fillRef>
          <a:effectRef idx="2">
            <a:schemeClr val="accent1"/>
          </a:effectRef>
          <a:fontRef idx="minor">
            <a:schemeClr val="lt1"/>
          </a:fontRef>
        </p:style>
        <p:txBody>
          <a:bodyPr lIns="152222" tIns="98945" rIns="152222" bIns="98945" rtlCol="0" anchor="t"/>
          <a:lstStyle/>
          <a:p>
            <a:pPr lvl="0" algn="l">
              <a:spcBef>
                <a:spcPts val="0"/>
              </a:spcBef>
              <a:spcAft>
                <a:spcPts val="423"/>
              </a:spcAft>
            </a:pPr>
            <a:r>
              <a:rPr lang="en-CA" sz="1500" b="1" dirty="0">
                <a:solidFill>
                  <a:srgbClr val="DA291C"/>
                </a:solidFill>
                <a:latin typeface="Arial" charset="0"/>
                <a:ea typeface="ＭＳ Ｐゴシック" pitchFamily="-65" charset="-128"/>
              </a:rPr>
              <a:t>Gender</a:t>
            </a: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r>
              <a:rPr lang="en-CA" sz="1500" b="1" dirty="0">
                <a:solidFill>
                  <a:srgbClr val="DA291C"/>
                </a:solidFill>
                <a:latin typeface="Arial" charset="0"/>
                <a:ea typeface="ＭＳ Ｐゴシック" pitchFamily="-65" charset="-128"/>
              </a:rPr>
              <a:t>Age</a:t>
            </a: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endParaRPr lang="en-CA" sz="1500" b="1" dirty="0">
              <a:solidFill>
                <a:srgbClr val="DA291C"/>
              </a:solidFill>
              <a:latin typeface="Arial" charset="0"/>
              <a:ea typeface="ＭＳ Ｐゴシック" pitchFamily="-65" charset="-128"/>
            </a:endParaRPr>
          </a:p>
          <a:p>
            <a:pPr lvl="0" algn="l">
              <a:spcBef>
                <a:spcPts val="0"/>
              </a:spcBef>
              <a:spcAft>
                <a:spcPts val="423"/>
              </a:spcAft>
            </a:pPr>
            <a:r>
              <a:rPr lang="en-CA" sz="1500" b="1" dirty="0">
                <a:solidFill>
                  <a:srgbClr val="DA291C"/>
                </a:solidFill>
                <a:latin typeface="Arial" charset="0"/>
                <a:ea typeface="ＭＳ Ｐゴシック" pitchFamily="-65" charset="-128"/>
              </a:rPr>
              <a:t>Marital Status</a:t>
            </a:r>
          </a:p>
        </p:txBody>
      </p:sp>
      <p:sp>
        <p:nvSpPr>
          <p:cNvPr id="12" name="Round Same Side Corner Rectangle 11"/>
          <p:cNvSpPr/>
          <p:nvPr/>
        </p:nvSpPr>
        <p:spPr>
          <a:xfrm>
            <a:off x="575434" y="2297095"/>
            <a:ext cx="2520000" cy="346181"/>
          </a:xfrm>
          <a:prstGeom prst="round2SameRect">
            <a:avLst>
              <a:gd name="adj1" fmla="val 14273"/>
              <a:gd name="adj2" fmla="val 0"/>
            </a:avLst>
          </a:prstGeom>
          <a:solidFill>
            <a:srgbClr val="FFBF3F"/>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b"/>
          <a:lstStyle/>
          <a:p>
            <a:pPr algn="ctr"/>
            <a:r>
              <a:rPr lang="en-US" sz="1700" b="1" dirty="0">
                <a:latin typeface="Arial"/>
                <a:cs typeface="Arial"/>
              </a:rPr>
              <a:t>Demographic Profile</a:t>
            </a:r>
          </a:p>
        </p:txBody>
      </p:sp>
      <p:sp>
        <p:nvSpPr>
          <p:cNvPr id="15" name="TextBox 14"/>
          <p:cNvSpPr txBox="1"/>
          <p:nvPr/>
        </p:nvSpPr>
        <p:spPr>
          <a:xfrm>
            <a:off x="3109970" y="3181419"/>
            <a:ext cx="904415" cy="523220"/>
          </a:xfrm>
          <a:prstGeom prst="rect">
            <a:avLst/>
          </a:prstGeom>
          <a:noFill/>
        </p:spPr>
        <p:txBody>
          <a:bodyPr wrap="none" rtlCol="0">
            <a:spAutoFit/>
          </a:bodyPr>
          <a:lstStyle/>
          <a:p>
            <a:r>
              <a:rPr lang="en-CA" sz="2800" b="1" dirty="0">
                <a:solidFill>
                  <a:schemeClr val="bg2"/>
                </a:solidFill>
                <a:latin typeface="+mj-lt"/>
              </a:rPr>
              <a:t>37%</a:t>
            </a:r>
          </a:p>
        </p:txBody>
      </p:sp>
      <p:sp>
        <p:nvSpPr>
          <p:cNvPr id="16" name="TextBox 15"/>
          <p:cNvSpPr txBox="1"/>
          <p:nvPr/>
        </p:nvSpPr>
        <p:spPr>
          <a:xfrm>
            <a:off x="3089722" y="3531006"/>
            <a:ext cx="1050288" cy="400110"/>
          </a:xfrm>
          <a:prstGeom prst="rect">
            <a:avLst/>
          </a:prstGeom>
          <a:noFill/>
        </p:spPr>
        <p:txBody>
          <a:bodyPr wrap="none" rtlCol="0">
            <a:spAutoFit/>
          </a:bodyPr>
          <a:lstStyle/>
          <a:p>
            <a:r>
              <a:rPr lang="en-CA" sz="2000" b="1" dirty="0">
                <a:solidFill>
                  <a:schemeClr val="accent4"/>
                </a:solidFill>
                <a:latin typeface="Arial Narrow" pitchFamily="34" charset="0"/>
              </a:rPr>
              <a:t>FEMALE</a:t>
            </a:r>
          </a:p>
        </p:txBody>
      </p:sp>
      <p:sp>
        <p:nvSpPr>
          <p:cNvPr id="22" name="TextBox 21"/>
          <p:cNvSpPr txBox="1"/>
          <p:nvPr/>
        </p:nvSpPr>
        <p:spPr>
          <a:xfrm>
            <a:off x="984599" y="3189879"/>
            <a:ext cx="904415" cy="523220"/>
          </a:xfrm>
          <a:prstGeom prst="rect">
            <a:avLst/>
          </a:prstGeom>
          <a:noFill/>
        </p:spPr>
        <p:txBody>
          <a:bodyPr wrap="none" rtlCol="0">
            <a:spAutoFit/>
          </a:bodyPr>
          <a:lstStyle/>
          <a:p>
            <a:pPr algn="r"/>
            <a:r>
              <a:rPr lang="en-CA" sz="2800" b="1" dirty="0">
                <a:solidFill>
                  <a:schemeClr val="bg2"/>
                </a:solidFill>
                <a:latin typeface="+mj-lt"/>
              </a:rPr>
              <a:t>63%</a:t>
            </a:r>
          </a:p>
        </p:txBody>
      </p:sp>
      <p:sp>
        <p:nvSpPr>
          <p:cNvPr id="23" name="TextBox 22"/>
          <p:cNvSpPr txBox="1"/>
          <p:nvPr/>
        </p:nvSpPr>
        <p:spPr>
          <a:xfrm>
            <a:off x="1051299" y="3531006"/>
            <a:ext cx="780983" cy="400110"/>
          </a:xfrm>
          <a:prstGeom prst="rect">
            <a:avLst/>
          </a:prstGeom>
          <a:noFill/>
        </p:spPr>
        <p:txBody>
          <a:bodyPr wrap="none" rtlCol="0">
            <a:spAutoFit/>
          </a:bodyPr>
          <a:lstStyle/>
          <a:p>
            <a:r>
              <a:rPr lang="en-CA" sz="2000" b="1" dirty="0">
                <a:solidFill>
                  <a:schemeClr val="accent4"/>
                </a:solidFill>
                <a:latin typeface="Arial Narrow" pitchFamily="34" charset="0"/>
              </a:rPr>
              <a:t>MALE</a:t>
            </a:r>
          </a:p>
        </p:txBody>
      </p:sp>
      <p:sp>
        <p:nvSpPr>
          <p:cNvPr id="25" name="TextBox 24"/>
          <p:cNvSpPr txBox="1"/>
          <p:nvPr/>
        </p:nvSpPr>
        <p:spPr>
          <a:xfrm>
            <a:off x="1448491" y="5071122"/>
            <a:ext cx="3993386" cy="528350"/>
          </a:xfrm>
          <a:prstGeom prst="rect">
            <a:avLst/>
          </a:prstGeom>
          <a:noFill/>
        </p:spPr>
        <p:txBody>
          <a:bodyPr wrap="square" rtlCol="0">
            <a:spAutoFit/>
          </a:bodyPr>
          <a:lstStyle/>
          <a:p>
            <a:pPr marL="185738" indent="-185738" algn="l" defTabSz="483306" fontAlgn="auto">
              <a:lnSpc>
                <a:spcPts val="1700"/>
              </a:lnSpc>
              <a:spcBef>
                <a:spcPts val="0"/>
              </a:spcBef>
              <a:spcAft>
                <a:spcPts val="0"/>
              </a:spcAft>
            </a:pPr>
            <a:r>
              <a:rPr lang="en-CA" sz="1100" dirty="0">
                <a:solidFill>
                  <a:srgbClr val="414042"/>
                </a:solidFill>
                <a:latin typeface="Arial Narrow" pitchFamily="34" charset="0"/>
                <a:cs typeface="Arial"/>
              </a:rPr>
              <a:t>OF 92.7 ROCK LISTENERS</a:t>
            </a:r>
          </a:p>
          <a:p>
            <a:pPr marL="185738" indent="-185738" algn="l" defTabSz="483306" fontAlgn="auto">
              <a:lnSpc>
                <a:spcPts val="1700"/>
              </a:lnSpc>
              <a:spcBef>
                <a:spcPts val="0"/>
              </a:spcBef>
              <a:spcAft>
                <a:spcPts val="0"/>
              </a:spcAft>
            </a:pPr>
            <a:r>
              <a:rPr lang="en-CA" sz="1200" dirty="0">
                <a:solidFill>
                  <a:srgbClr val="414042"/>
                </a:solidFill>
                <a:latin typeface="Arial"/>
                <a:cs typeface="Arial"/>
              </a:rPr>
              <a:t>are between 25 to 54 years of age (index: 137)</a:t>
            </a:r>
          </a:p>
        </p:txBody>
      </p:sp>
      <p:sp>
        <p:nvSpPr>
          <p:cNvPr id="28" name="Rounded Rectangle 27"/>
          <p:cNvSpPr/>
          <p:nvPr/>
        </p:nvSpPr>
        <p:spPr>
          <a:xfrm>
            <a:off x="268014" y="433262"/>
            <a:ext cx="1497724" cy="919288"/>
          </a:xfrm>
          <a:prstGeom prst="roundRect">
            <a:avLst>
              <a:gd name="adj" fmla="val 13010"/>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r>
              <a:rPr lang="en-US" sz="2800" dirty="0"/>
              <a:t>Station Profile</a:t>
            </a:r>
          </a:p>
        </p:txBody>
      </p:sp>
      <p:sp>
        <p:nvSpPr>
          <p:cNvPr id="31" name="TextBox 30"/>
          <p:cNvSpPr txBox="1"/>
          <p:nvPr/>
        </p:nvSpPr>
        <p:spPr>
          <a:xfrm>
            <a:off x="6678728" y="6046765"/>
            <a:ext cx="853119" cy="492443"/>
          </a:xfrm>
          <a:prstGeom prst="rect">
            <a:avLst/>
          </a:prstGeom>
          <a:noFill/>
        </p:spPr>
        <p:txBody>
          <a:bodyPr wrap="none" rtlCol="0">
            <a:spAutoFit/>
          </a:bodyPr>
          <a:lstStyle/>
          <a:p>
            <a:r>
              <a:rPr lang="en-CA" sz="2600" b="1" dirty="0">
                <a:solidFill>
                  <a:schemeClr val="bg2"/>
                </a:solidFill>
                <a:latin typeface="+mn-lt"/>
              </a:rPr>
              <a:t>32%</a:t>
            </a:r>
          </a:p>
        </p:txBody>
      </p:sp>
      <p:sp>
        <p:nvSpPr>
          <p:cNvPr id="32" name="TextBox 31"/>
          <p:cNvSpPr txBox="1"/>
          <p:nvPr/>
        </p:nvSpPr>
        <p:spPr>
          <a:xfrm>
            <a:off x="7377881" y="6065815"/>
            <a:ext cx="1785169" cy="461665"/>
          </a:xfrm>
          <a:prstGeom prst="rect">
            <a:avLst/>
          </a:prstGeom>
          <a:noFill/>
        </p:spPr>
        <p:txBody>
          <a:bodyPr wrap="square" rtlCol="0">
            <a:spAutoFit/>
          </a:bodyPr>
          <a:lstStyle/>
          <a:p>
            <a:pPr algn="l" defTabSz="483306" fontAlgn="auto">
              <a:spcBef>
                <a:spcPts val="100"/>
              </a:spcBef>
              <a:spcAft>
                <a:spcPts val="0"/>
              </a:spcAft>
            </a:pPr>
            <a:r>
              <a:rPr lang="en-CA" sz="1200" dirty="0">
                <a:solidFill>
                  <a:srgbClr val="414042"/>
                </a:solidFill>
                <a:latin typeface="Arial"/>
                <a:cs typeface="Arial"/>
              </a:rPr>
              <a:t>have children under 12 in the household</a:t>
            </a:r>
          </a:p>
        </p:txBody>
      </p:sp>
      <p:pic>
        <p:nvPicPr>
          <p:cNvPr id="33" name="Picture 32" descr="Marriage_rings_couple_with_a_heart_rogers_grey.png"/>
          <p:cNvPicPr>
            <a:picLocks noChangeAspect="1"/>
          </p:cNvPicPr>
          <p:nvPr/>
        </p:nvPicPr>
        <p:blipFill>
          <a:blip r:embed="rId6"/>
          <a:stretch>
            <a:fillRect/>
          </a:stretch>
        </p:blipFill>
        <p:spPr>
          <a:xfrm>
            <a:off x="1623974" y="6112223"/>
            <a:ext cx="500002" cy="500002"/>
          </a:xfrm>
          <a:prstGeom prst="rect">
            <a:avLst/>
          </a:prstGeom>
        </p:spPr>
      </p:pic>
      <p:sp>
        <p:nvSpPr>
          <p:cNvPr id="34" name="TextBox 33"/>
          <p:cNvSpPr txBox="1"/>
          <p:nvPr/>
        </p:nvSpPr>
        <p:spPr>
          <a:xfrm>
            <a:off x="5915025" y="5807028"/>
            <a:ext cx="2076209" cy="323165"/>
          </a:xfrm>
          <a:prstGeom prst="rect">
            <a:avLst/>
          </a:prstGeom>
          <a:noFill/>
        </p:spPr>
        <p:txBody>
          <a:bodyPr wrap="none" rtlCol="0">
            <a:spAutoFit/>
          </a:bodyPr>
          <a:lstStyle/>
          <a:p>
            <a:pPr lvl="0" algn="l">
              <a:spcBef>
                <a:spcPts val="0"/>
              </a:spcBef>
              <a:spcAft>
                <a:spcPts val="423"/>
              </a:spcAft>
            </a:pPr>
            <a:r>
              <a:rPr lang="en-CA" sz="1500" b="1" dirty="0">
                <a:solidFill>
                  <a:schemeClr val="tx2"/>
                </a:solidFill>
                <a:latin typeface="Arial"/>
                <a:cs typeface="Arial"/>
              </a:rPr>
              <a:t>Household Members</a:t>
            </a:r>
          </a:p>
        </p:txBody>
      </p:sp>
      <p:sp>
        <p:nvSpPr>
          <p:cNvPr id="37" name="TextBox 36"/>
          <p:cNvSpPr txBox="1"/>
          <p:nvPr/>
        </p:nvSpPr>
        <p:spPr>
          <a:xfrm>
            <a:off x="4738080" y="3709854"/>
            <a:ext cx="1112805" cy="323165"/>
          </a:xfrm>
          <a:prstGeom prst="rect">
            <a:avLst/>
          </a:prstGeom>
          <a:noFill/>
        </p:spPr>
        <p:txBody>
          <a:bodyPr wrap="none" rtlCol="0">
            <a:spAutoFit/>
          </a:bodyPr>
          <a:lstStyle/>
          <a:p>
            <a:pPr lvl="0" algn="l">
              <a:spcBef>
                <a:spcPts val="0"/>
              </a:spcBef>
              <a:spcAft>
                <a:spcPts val="423"/>
              </a:spcAft>
            </a:pPr>
            <a:r>
              <a:rPr lang="en-CA" sz="1500" b="1" dirty="0">
                <a:solidFill>
                  <a:srgbClr val="DA291C"/>
                </a:solidFill>
              </a:rPr>
              <a:t>Education</a:t>
            </a:r>
          </a:p>
        </p:txBody>
      </p:sp>
      <p:sp>
        <p:nvSpPr>
          <p:cNvPr id="38" name="TextBox 37"/>
          <p:cNvSpPr txBox="1"/>
          <p:nvPr/>
        </p:nvSpPr>
        <p:spPr>
          <a:xfrm>
            <a:off x="4722124" y="2745123"/>
            <a:ext cx="4212771" cy="323165"/>
          </a:xfrm>
          <a:prstGeom prst="rect">
            <a:avLst/>
          </a:prstGeom>
          <a:noFill/>
        </p:spPr>
        <p:txBody>
          <a:bodyPr wrap="square" rtlCol="0">
            <a:spAutoFit/>
          </a:bodyPr>
          <a:lstStyle/>
          <a:p>
            <a:pPr lvl="0" algn="l">
              <a:spcBef>
                <a:spcPts val="0"/>
              </a:spcBef>
              <a:spcAft>
                <a:spcPts val="423"/>
              </a:spcAft>
            </a:pPr>
            <a:r>
              <a:rPr lang="en-CA" sz="1500" b="1" dirty="0">
                <a:solidFill>
                  <a:srgbClr val="DA291C"/>
                </a:solidFill>
              </a:rPr>
              <a:t>Household Income</a:t>
            </a:r>
            <a:endParaRPr lang="en-CA" sz="1500" b="1" dirty="0">
              <a:solidFill>
                <a:schemeClr val="tx2"/>
              </a:solidFill>
              <a:latin typeface="Arial"/>
              <a:cs typeface="Arial"/>
            </a:endParaRPr>
          </a:p>
        </p:txBody>
      </p:sp>
      <p:sp>
        <p:nvSpPr>
          <p:cNvPr id="41" name="TextBox 40"/>
          <p:cNvSpPr txBox="1"/>
          <p:nvPr/>
        </p:nvSpPr>
        <p:spPr>
          <a:xfrm>
            <a:off x="2208307" y="6053444"/>
            <a:ext cx="801823" cy="461665"/>
          </a:xfrm>
          <a:prstGeom prst="rect">
            <a:avLst/>
          </a:prstGeom>
          <a:noFill/>
        </p:spPr>
        <p:txBody>
          <a:bodyPr wrap="none" rtlCol="0">
            <a:spAutoFit/>
          </a:bodyPr>
          <a:lstStyle/>
          <a:p>
            <a:r>
              <a:rPr lang="en-CA" sz="2400" b="1" dirty="0">
                <a:solidFill>
                  <a:schemeClr val="bg2"/>
                </a:solidFill>
                <a:latin typeface="+mn-lt"/>
              </a:rPr>
              <a:t>51%</a:t>
            </a:r>
          </a:p>
        </p:txBody>
      </p:sp>
      <p:sp>
        <p:nvSpPr>
          <p:cNvPr id="45" name="TextBox 44"/>
          <p:cNvSpPr txBox="1"/>
          <p:nvPr/>
        </p:nvSpPr>
        <p:spPr>
          <a:xfrm>
            <a:off x="2238000" y="6406608"/>
            <a:ext cx="2663043" cy="474489"/>
          </a:xfrm>
          <a:prstGeom prst="rect">
            <a:avLst/>
          </a:prstGeom>
          <a:noFill/>
        </p:spPr>
        <p:txBody>
          <a:bodyPr wrap="square" rtlCol="0">
            <a:spAutoFit/>
          </a:bodyPr>
          <a:lstStyle/>
          <a:p>
            <a:pPr algn="l" defTabSz="483306" fontAlgn="auto">
              <a:spcBef>
                <a:spcPts val="100"/>
              </a:spcBef>
              <a:spcAft>
                <a:spcPts val="0"/>
              </a:spcAft>
            </a:pPr>
            <a:r>
              <a:rPr lang="en-CA" sz="1200" dirty="0">
                <a:solidFill>
                  <a:srgbClr val="414042"/>
                </a:solidFill>
                <a:latin typeface="Arial"/>
                <a:cs typeface="Arial"/>
              </a:rPr>
              <a:t>are married/</a:t>
            </a:r>
          </a:p>
          <a:p>
            <a:pPr algn="l" defTabSz="483306" fontAlgn="auto">
              <a:spcBef>
                <a:spcPts val="100"/>
              </a:spcBef>
              <a:spcAft>
                <a:spcPts val="0"/>
              </a:spcAft>
            </a:pPr>
            <a:r>
              <a:rPr lang="en-CA" sz="1200" dirty="0">
                <a:solidFill>
                  <a:srgbClr val="414042"/>
                </a:solidFill>
                <a:latin typeface="Arial"/>
                <a:cs typeface="Arial"/>
              </a:rPr>
              <a:t>living common-law</a:t>
            </a:r>
          </a:p>
        </p:txBody>
      </p:sp>
      <p:sp>
        <p:nvSpPr>
          <p:cNvPr id="46" name="TextBox 45"/>
          <p:cNvSpPr txBox="1"/>
          <p:nvPr/>
        </p:nvSpPr>
        <p:spPr>
          <a:xfrm>
            <a:off x="725207" y="6093770"/>
            <a:ext cx="801823" cy="461665"/>
          </a:xfrm>
          <a:prstGeom prst="rect">
            <a:avLst/>
          </a:prstGeom>
          <a:noFill/>
        </p:spPr>
        <p:txBody>
          <a:bodyPr wrap="none" rtlCol="0">
            <a:spAutoFit/>
          </a:bodyPr>
          <a:lstStyle/>
          <a:p>
            <a:r>
              <a:rPr lang="en-CA" sz="2400" b="1" dirty="0">
                <a:solidFill>
                  <a:schemeClr val="bg2"/>
                </a:solidFill>
                <a:latin typeface="+mn-lt"/>
              </a:rPr>
              <a:t>36%</a:t>
            </a:r>
          </a:p>
        </p:txBody>
      </p:sp>
      <p:sp>
        <p:nvSpPr>
          <p:cNvPr id="47" name="TextBox 46"/>
          <p:cNvSpPr txBox="1"/>
          <p:nvPr/>
        </p:nvSpPr>
        <p:spPr>
          <a:xfrm>
            <a:off x="263635" y="6407165"/>
            <a:ext cx="1295393" cy="461665"/>
          </a:xfrm>
          <a:prstGeom prst="rect">
            <a:avLst/>
          </a:prstGeom>
          <a:noFill/>
        </p:spPr>
        <p:txBody>
          <a:bodyPr wrap="square" rtlCol="0">
            <a:spAutoFit/>
          </a:bodyPr>
          <a:lstStyle/>
          <a:p>
            <a:pPr algn="r" defTabSz="483306" fontAlgn="auto">
              <a:spcBef>
                <a:spcPts val="100"/>
              </a:spcBef>
              <a:spcAft>
                <a:spcPts val="0"/>
              </a:spcAft>
            </a:pPr>
            <a:r>
              <a:rPr lang="en-CA" sz="1200" dirty="0">
                <a:solidFill>
                  <a:srgbClr val="414042"/>
                </a:solidFill>
                <a:latin typeface="Arial"/>
                <a:cs typeface="Arial"/>
              </a:rPr>
              <a:t>are single (index: 119)</a:t>
            </a:r>
          </a:p>
        </p:txBody>
      </p:sp>
      <p:sp>
        <p:nvSpPr>
          <p:cNvPr id="49" name="TextBox 48"/>
          <p:cNvSpPr txBox="1"/>
          <p:nvPr/>
        </p:nvSpPr>
        <p:spPr>
          <a:xfrm>
            <a:off x="5908681" y="4034550"/>
            <a:ext cx="3136198" cy="502702"/>
          </a:xfrm>
          <a:prstGeom prst="rect">
            <a:avLst/>
          </a:prstGeom>
          <a:noFill/>
        </p:spPr>
        <p:txBody>
          <a:bodyPr wrap="square" rtlCol="0">
            <a:spAutoFit/>
          </a:bodyPr>
          <a:lstStyle/>
          <a:p>
            <a:pPr algn="l" defTabSz="483306" fontAlgn="auto">
              <a:lnSpc>
                <a:spcPts val="1600"/>
              </a:lnSpc>
              <a:spcBef>
                <a:spcPts val="0"/>
              </a:spcBef>
              <a:spcAft>
                <a:spcPts val="0"/>
              </a:spcAft>
            </a:pPr>
            <a:r>
              <a:rPr lang="en-CA" dirty="0">
                <a:solidFill>
                  <a:schemeClr val="tx1"/>
                </a:solidFill>
              </a:rPr>
              <a:t>have completed a college or university education</a:t>
            </a:r>
          </a:p>
        </p:txBody>
      </p:sp>
      <p:pic>
        <p:nvPicPr>
          <p:cNvPr id="40" name="Picture 39" descr="Kids_couple_256_Rogers_grey.png"/>
          <p:cNvPicPr>
            <a:picLocks noChangeAspect="1"/>
          </p:cNvPicPr>
          <p:nvPr/>
        </p:nvPicPr>
        <p:blipFill>
          <a:blip r:embed="rId7"/>
          <a:stretch>
            <a:fillRect/>
          </a:stretch>
        </p:blipFill>
        <p:spPr>
          <a:xfrm>
            <a:off x="5993474" y="6084847"/>
            <a:ext cx="646911" cy="646911"/>
          </a:xfrm>
          <a:prstGeom prst="rect">
            <a:avLst/>
          </a:prstGeom>
        </p:spPr>
      </p:pic>
      <p:sp>
        <p:nvSpPr>
          <p:cNvPr id="59" name="TextBox 58"/>
          <p:cNvSpPr txBox="1"/>
          <p:nvPr/>
        </p:nvSpPr>
        <p:spPr>
          <a:xfrm>
            <a:off x="550556" y="5024744"/>
            <a:ext cx="1050288" cy="646331"/>
          </a:xfrm>
          <a:prstGeom prst="rect">
            <a:avLst/>
          </a:prstGeom>
          <a:noFill/>
        </p:spPr>
        <p:txBody>
          <a:bodyPr wrap="none" rtlCol="0">
            <a:spAutoFit/>
          </a:bodyPr>
          <a:lstStyle/>
          <a:p>
            <a:r>
              <a:rPr lang="en-CA" sz="3600" b="1" spc="-150" dirty="0">
                <a:solidFill>
                  <a:schemeClr val="accent3"/>
                </a:solidFill>
                <a:latin typeface="+mn-lt"/>
              </a:rPr>
              <a:t>62%</a:t>
            </a:r>
          </a:p>
        </p:txBody>
      </p:sp>
      <p:graphicFrame>
        <p:nvGraphicFramePr>
          <p:cNvPr id="60" name="Chart 59"/>
          <p:cNvGraphicFramePr/>
          <p:nvPr>
            <p:extLst>
              <p:ext uri="{D42A27DB-BD31-4B8C-83A1-F6EECF244321}">
                <p14:modId xmlns:p14="http://schemas.microsoft.com/office/powerpoint/2010/main" val="2108011890"/>
              </p:ext>
            </p:extLst>
          </p:nvPr>
        </p:nvGraphicFramePr>
        <p:xfrm>
          <a:off x="495300" y="4086225"/>
          <a:ext cx="3943349" cy="981075"/>
        </p:xfrm>
        <a:graphic>
          <a:graphicData uri="http://schemas.openxmlformats.org/drawingml/2006/chart">
            <c:chart xmlns:c="http://schemas.openxmlformats.org/drawingml/2006/chart" xmlns:r="http://schemas.openxmlformats.org/officeDocument/2006/relationships" r:id="rId8"/>
          </a:graphicData>
        </a:graphic>
      </p:graphicFrame>
      <p:sp>
        <p:nvSpPr>
          <p:cNvPr id="61" name="TextBox 60"/>
          <p:cNvSpPr txBox="1"/>
          <p:nvPr/>
        </p:nvSpPr>
        <p:spPr>
          <a:xfrm>
            <a:off x="6702581" y="6425225"/>
            <a:ext cx="853119" cy="492443"/>
          </a:xfrm>
          <a:prstGeom prst="rect">
            <a:avLst/>
          </a:prstGeom>
          <a:noFill/>
        </p:spPr>
        <p:txBody>
          <a:bodyPr wrap="none" rtlCol="0">
            <a:spAutoFit/>
          </a:bodyPr>
          <a:lstStyle/>
          <a:p>
            <a:r>
              <a:rPr lang="en-CA" sz="2600" b="1" dirty="0">
                <a:solidFill>
                  <a:schemeClr val="bg2"/>
                </a:solidFill>
                <a:latin typeface="+mn-lt"/>
              </a:rPr>
              <a:t>26%</a:t>
            </a:r>
          </a:p>
        </p:txBody>
      </p:sp>
      <p:sp>
        <p:nvSpPr>
          <p:cNvPr id="62" name="TextBox 61"/>
          <p:cNvSpPr txBox="1"/>
          <p:nvPr/>
        </p:nvSpPr>
        <p:spPr>
          <a:xfrm>
            <a:off x="7377881" y="6437290"/>
            <a:ext cx="1785169" cy="461665"/>
          </a:xfrm>
          <a:prstGeom prst="rect">
            <a:avLst/>
          </a:prstGeom>
          <a:noFill/>
        </p:spPr>
        <p:txBody>
          <a:bodyPr wrap="square" rtlCol="0">
            <a:spAutoFit/>
          </a:bodyPr>
          <a:lstStyle/>
          <a:p>
            <a:pPr algn="l" defTabSz="483306" fontAlgn="auto">
              <a:spcBef>
                <a:spcPts val="100"/>
              </a:spcBef>
              <a:spcAft>
                <a:spcPts val="0"/>
              </a:spcAft>
            </a:pPr>
            <a:r>
              <a:rPr lang="en-CA" sz="1200" dirty="0">
                <a:solidFill>
                  <a:srgbClr val="414042"/>
                </a:solidFill>
                <a:latin typeface="Arial"/>
                <a:cs typeface="Arial"/>
              </a:rPr>
              <a:t>have teenagers in the household</a:t>
            </a:r>
          </a:p>
        </p:txBody>
      </p:sp>
      <p:sp>
        <p:nvSpPr>
          <p:cNvPr id="63" name="TextBox 62"/>
          <p:cNvSpPr txBox="1"/>
          <p:nvPr/>
        </p:nvSpPr>
        <p:spPr>
          <a:xfrm>
            <a:off x="4699005" y="4452804"/>
            <a:ext cx="1241045" cy="323165"/>
          </a:xfrm>
          <a:prstGeom prst="rect">
            <a:avLst/>
          </a:prstGeom>
          <a:noFill/>
        </p:spPr>
        <p:txBody>
          <a:bodyPr wrap="none" rtlCol="0">
            <a:spAutoFit/>
          </a:bodyPr>
          <a:lstStyle/>
          <a:p>
            <a:pPr lvl="0" algn="l">
              <a:spcBef>
                <a:spcPts val="0"/>
              </a:spcBef>
              <a:spcAft>
                <a:spcPts val="423"/>
              </a:spcAft>
            </a:pPr>
            <a:r>
              <a:rPr lang="en-CA" sz="1500" b="1" dirty="0">
                <a:solidFill>
                  <a:srgbClr val="DA291C"/>
                </a:solidFill>
              </a:rPr>
              <a:t>Occupation</a:t>
            </a:r>
          </a:p>
        </p:txBody>
      </p:sp>
      <p:sp>
        <p:nvSpPr>
          <p:cNvPr id="64" name="TextBox 63"/>
          <p:cNvSpPr txBox="1"/>
          <p:nvPr/>
        </p:nvSpPr>
        <p:spPr>
          <a:xfrm>
            <a:off x="5918798" y="4672725"/>
            <a:ext cx="3289782" cy="502702"/>
          </a:xfrm>
          <a:prstGeom prst="rect">
            <a:avLst/>
          </a:prstGeom>
          <a:noFill/>
        </p:spPr>
        <p:txBody>
          <a:bodyPr wrap="square" rtlCol="0">
            <a:spAutoFit/>
          </a:bodyPr>
          <a:lstStyle/>
          <a:p>
            <a:pPr algn="l" defTabSz="483306" fontAlgn="auto">
              <a:lnSpc>
                <a:spcPts val="1600"/>
              </a:lnSpc>
              <a:spcBef>
                <a:spcPts val="0"/>
              </a:spcBef>
              <a:spcAft>
                <a:spcPts val="0"/>
              </a:spcAft>
            </a:pPr>
            <a:r>
              <a:rPr lang="en-CA" dirty="0">
                <a:solidFill>
                  <a:schemeClr val="tx1"/>
                </a:solidFill>
              </a:rPr>
              <a:t>are owners, managers, professionals or are self-employed</a:t>
            </a:r>
          </a:p>
        </p:txBody>
      </p:sp>
      <p:sp>
        <p:nvSpPr>
          <p:cNvPr id="65" name="TextBox 64"/>
          <p:cNvSpPr txBox="1"/>
          <p:nvPr/>
        </p:nvSpPr>
        <p:spPr>
          <a:xfrm>
            <a:off x="5260980" y="4034144"/>
            <a:ext cx="801823" cy="461665"/>
          </a:xfrm>
          <a:prstGeom prst="rect">
            <a:avLst/>
          </a:prstGeom>
          <a:noFill/>
        </p:spPr>
        <p:txBody>
          <a:bodyPr wrap="none" rtlCol="0">
            <a:spAutoFit/>
          </a:bodyPr>
          <a:lstStyle/>
          <a:p>
            <a:r>
              <a:rPr lang="en-CA" sz="2400" b="1" dirty="0">
                <a:solidFill>
                  <a:schemeClr val="bg2"/>
                </a:solidFill>
                <a:latin typeface="+mn-lt"/>
              </a:rPr>
              <a:t>54%</a:t>
            </a:r>
          </a:p>
        </p:txBody>
      </p:sp>
      <p:sp>
        <p:nvSpPr>
          <p:cNvPr id="66" name="TextBox 65"/>
          <p:cNvSpPr txBox="1"/>
          <p:nvPr/>
        </p:nvSpPr>
        <p:spPr>
          <a:xfrm>
            <a:off x="5260980" y="4676775"/>
            <a:ext cx="801823" cy="461665"/>
          </a:xfrm>
          <a:prstGeom prst="rect">
            <a:avLst/>
          </a:prstGeom>
          <a:noFill/>
        </p:spPr>
        <p:txBody>
          <a:bodyPr wrap="none" rtlCol="0">
            <a:spAutoFit/>
          </a:bodyPr>
          <a:lstStyle/>
          <a:p>
            <a:r>
              <a:rPr lang="en-CA" sz="2400" b="1" dirty="0">
                <a:solidFill>
                  <a:schemeClr val="bg2"/>
                </a:solidFill>
                <a:latin typeface="+mn-lt"/>
              </a:rPr>
              <a:t>28%</a:t>
            </a:r>
          </a:p>
        </p:txBody>
      </p:sp>
      <p:sp>
        <p:nvSpPr>
          <p:cNvPr id="67" name="TextBox 66"/>
          <p:cNvSpPr txBox="1"/>
          <p:nvPr/>
        </p:nvSpPr>
        <p:spPr>
          <a:xfrm>
            <a:off x="5260980" y="5229225"/>
            <a:ext cx="801823" cy="461665"/>
          </a:xfrm>
          <a:prstGeom prst="rect">
            <a:avLst/>
          </a:prstGeom>
          <a:noFill/>
        </p:spPr>
        <p:txBody>
          <a:bodyPr wrap="none" rtlCol="0">
            <a:spAutoFit/>
          </a:bodyPr>
          <a:lstStyle/>
          <a:p>
            <a:r>
              <a:rPr lang="en-CA" sz="2400" b="1" dirty="0">
                <a:solidFill>
                  <a:schemeClr val="bg2"/>
                </a:solidFill>
                <a:latin typeface="+mn-lt"/>
              </a:rPr>
              <a:t>55%</a:t>
            </a:r>
          </a:p>
        </p:txBody>
      </p:sp>
      <p:sp>
        <p:nvSpPr>
          <p:cNvPr id="68" name="TextBox 67"/>
          <p:cNvSpPr txBox="1"/>
          <p:nvPr/>
        </p:nvSpPr>
        <p:spPr>
          <a:xfrm>
            <a:off x="5918798" y="5210840"/>
            <a:ext cx="3087981" cy="502702"/>
          </a:xfrm>
          <a:prstGeom prst="rect">
            <a:avLst/>
          </a:prstGeom>
          <a:noFill/>
        </p:spPr>
        <p:txBody>
          <a:bodyPr wrap="square" rtlCol="0">
            <a:spAutoFit/>
          </a:bodyPr>
          <a:lstStyle/>
          <a:p>
            <a:pPr algn="l" defTabSz="483306" fontAlgn="auto">
              <a:lnSpc>
                <a:spcPts val="1600"/>
              </a:lnSpc>
              <a:spcBef>
                <a:spcPts val="0"/>
              </a:spcBef>
              <a:spcAft>
                <a:spcPts val="0"/>
              </a:spcAft>
            </a:pPr>
            <a:r>
              <a:rPr lang="en-CA" dirty="0">
                <a:solidFill>
                  <a:schemeClr val="tx1"/>
                </a:solidFill>
              </a:rPr>
              <a:t>are working 30+ hours per week (index: 133)</a:t>
            </a:r>
          </a:p>
        </p:txBody>
      </p:sp>
      <p:graphicFrame>
        <p:nvGraphicFramePr>
          <p:cNvPr id="69" name="Chart 68"/>
          <p:cNvGraphicFramePr/>
          <p:nvPr>
            <p:extLst>
              <p:ext uri="{D42A27DB-BD31-4B8C-83A1-F6EECF244321}">
                <p14:modId xmlns:p14="http://schemas.microsoft.com/office/powerpoint/2010/main" val="692062261"/>
              </p:ext>
            </p:extLst>
          </p:nvPr>
        </p:nvGraphicFramePr>
        <p:xfrm>
          <a:off x="4735009" y="3890020"/>
          <a:ext cx="695324" cy="666748"/>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0" name="Chart 69"/>
          <p:cNvGraphicFramePr/>
          <p:nvPr>
            <p:extLst>
              <p:ext uri="{D42A27DB-BD31-4B8C-83A1-F6EECF244321}">
                <p14:modId xmlns:p14="http://schemas.microsoft.com/office/powerpoint/2010/main" val="2217762765"/>
              </p:ext>
            </p:extLst>
          </p:nvPr>
        </p:nvGraphicFramePr>
        <p:xfrm>
          <a:off x="4735009" y="4610100"/>
          <a:ext cx="695324" cy="666748"/>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1" name="Chart 70"/>
          <p:cNvGraphicFramePr/>
          <p:nvPr>
            <p:extLst>
              <p:ext uri="{D42A27DB-BD31-4B8C-83A1-F6EECF244321}">
                <p14:modId xmlns:p14="http://schemas.microsoft.com/office/powerpoint/2010/main" val="2050405388"/>
              </p:ext>
            </p:extLst>
          </p:nvPr>
        </p:nvGraphicFramePr>
        <p:xfrm>
          <a:off x="4735009" y="5133975"/>
          <a:ext cx="695324" cy="666748"/>
        </p:xfrm>
        <a:graphic>
          <a:graphicData uri="http://schemas.openxmlformats.org/drawingml/2006/chart">
            <c:chart xmlns:c="http://schemas.openxmlformats.org/drawingml/2006/chart" xmlns:r="http://schemas.openxmlformats.org/officeDocument/2006/relationships" r:id="rId11"/>
          </a:graphicData>
        </a:graphic>
      </p:graphicFrame>
      <p:pic>
        <p:nvPicPr>
          <p:cNvPr id="72" name="Picture 71" descr="home4.png"/>
          <p:cNvPicPr>
            <a:picLocks noChangeAspect="1"/>
          </p:cNvPicPr>
          <p:nvPr/>
        </p:nvPicPr>
        <p:blipFill>
          <a:blip r:embed="rId12"/>
          <a:stretch>
            <a:fillRect/>
          </a:stretch>
        </p:blipFill>
        <p:spPr>
          <a:xfrm>
            <a:off x="3756070" y="6175238"/>
            <a:ext cx="461665" cy="461665"/>
          </a:xfrm>
          <a:prstGeom prst="rect">
            <a:avLst/>
          </a:prstGeom>
        </p:spPr>
      </p:pic>
      <p:sp>
        <p:nvSpPr>
          <p:cNvPr id="73" name="TextBox 72"/>
          <p:cNvSpPr txBox="1"/>
          <p:nvPr/>
        </p:nvSpPr>
        <p:spPr>
          <a:xfrm>
            <a:off x="4259431" y="6089005"/>
            <a:ext cx="904415" cy="523220"/>
          </a:xfrm>
          <a:prstGeom prst="rect">
            <a:avLst/>
          </a:prstGeom>
          <a:noFill/>
        </p:spPr>
        <p:txBody>
          <a:bodyPr wrap="none" rtlCol="0">
            <a:spAutoFit/>
          </a:bodyPr>
          <a:lstStyle/>
          <a:p>
            <a:r>
              <a:rPr lang="en-CA" sz="2800" b="1" dirty="0">
                <a:solidFill>
                  <a:schemeClr val="bg2"/>
                </a:solidFill>
                <a:latin typeface="+mn-lt"/>
              </a:rPr>
              <a:t>58%</a:t>
            </a:r>
          </a:p>
        </p:txBody>
      </p:sp>
      <p:sp>
        <p:nvSpPr>
          <p:cNvPr id="74" name="TextBox 73"/>
          <p:cNvSpPr txBox="1"/>
          <p:nvPr/>
        </p:nvSpPr>
        <p:spPr>
          <a:xfrm>
            <a:off x="4238103" y="6480212"/>
            <a:ext cx="1369286" cy="276999"/>
          </a:xfrm>
          <a:prstGeom prst="rect">
            <a:avLst/>
          </a:prstGeom>
          <a:noFill/>
        </p:spPr>
        <p:txBody>
          <a:bodyPr wrap="none" rtlCol="0">
            <a:spAutoFit/>
          </a:bodyPr>
          <a:lstStyle/>
          <a:p>
            <a:pPr marL="185738" indent="-185738" algn="l" defTabSz="483306" fontAlgn="auto">
              <a:spcBef>
                <a:spcPts val="100"/>
              </a:spcBef>
              <a:spcAft>
                <a:spcPts val="0"/>
              </a:spcAft>
            </a:pPr>
            <a:r>
              <a:rPr lang="en-CA" sz="1200" dirty="0">
                <a:solidFill>
                  <a:srgbClr val="414042"/>
                </a:solidFill>
                <a:latin typeface="Arial"/>
                <a:cs typeface="Arial"/>
              </a:rPr>
              <a:t>are homeowners</a:t>
            </a:r>
          </a:p>
        </p:txBody>
      </p:sp>
      <p:sp>
        <p:nvSpPr>
          <p:cNvPr id="75" name="TextBox 74"/>
          <p:cNvSpPr txBox="1"/>
          <p:nvPr/>
        </p:nvSpPr>
        <p:spPr>
          <a:xfrm>
            <a:off x="3676650" y="5816553"/>
            <a:ext cx="1765227" cy="323165"/>
          </a:xfrm>
          <a:prstGeom prst="rect">
            <a:avLst/>
          </a:prstGeom>
          <a:noFill/>
        </p:spPr>
        <p:txBody>
          <a:bodyPr wrap="none" rtlCol="0">
            <a:spAutoFit/>
          </a:bodyPr>
          <a:lstStyle/>
          <a:p>
            <a:pPr lvl="0" algn="l">
              <a:spcBef>
                <a:spcPts val="0"/>
              </a:spcBef>
              <a:spcAft>
                <a:spcPts val="423"/>
              </a:spcAft>
            </a:pPr>
            <a:r>
              <a:rPr lang="en-CA" sz="1500" b="1" dirty="0">
                <a:solidFill>
                  <a:schemeClr val="tx2"/>
                </a:solidFill>
                <a:latin typeface="Arial"/>
                <a:cs typeface="Arial"/>
              </a:rPr>
              <a:t>Home Ownership</a:t>
            </a:r>
          </a:p>
        </p:txBody>
      </p:sp>
      <p:cxnSp>
        <p:nvCxnSpPr>
          <p:cNvPr id="77" name="Straight Connector 76"/>
          <p:cNvCxnSpPr/>
          <p:nvPr/>
        </p:nvCxnSpPr>
        <p:spPr>
          <a:xfrm>
            <a:off x="457200" y="5800725"/>
            <a:ext cx="8658225" cy="0"/>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93" name="Text Box 26"/>
          <p:cNvSpPr txBox="1">
            <a:spLocks noChangeArrowheads="1"/>
          </p:cNvSpPr>
          <p:nvPr/>
        </p:nvSpPr>
        <p:spPr bwMode="auto">
          <a:xfrm>
            <a:off x="575434" y="6959485"/>
            <a:ext cx="6033913" cy="292388"/>
          </a:xfrm>
          <a:prstGeom prst="rect">
            <a:avLst/>
          </a:prstGeom>
          <a:noFill/>
          <a:ln w="9525">
            <a:noFill/>
            <a:miter lim="800000"/>
            <a:headEnd/>
            <a:tailEnd/>
          </a:ln>
        </p:spPr>
        <p:txBody>
          <a:bodyPr wrap="square">
            <a:spAutoFit/>
          </a:bodyPr>
          <a:lstStyle/>
          <a:p>
            <a:pPr algn="l">
              <a:defRPr/>
            </a:pPr>
            <a:r>
              <a:rPr lang="en-CA" sz="650" b="1" dirty="0">
                <a:solidFill>
                  <a:schemeClr val="tx1"/>
                </a:solidFill>
                <a:latin typeface="+mn-lt"/>
                <a:cs typeface="Arial" charset="0"/>
              </a:rPr>
              <a:t>Source: Micro+ </a:t>
            </a:r>
            <a:r>
              <a:rPr lang="pt-BR" sz="650" b="1" dirty="0">
                <a:solidFill>
                  <a:schemeClr val="tx1"/>
                </a:solidFill>
                <a:latin typeface="+mn-lt"/>
                <a:cs typeface="Arial" charset="0"/>
              </a:rPr>
              <a:t>Numeris Radio Diary, Sudbury CTRL Fall 2018 (September 3 – October 28, 2018). </a:t>
            </a:r>
            <a:r>
              <a:rPr lang="en-CA" sz="650" b="1" dirty="0">
                <a:solidFill>
                  <a:schemeClr val="tx1"/>
                </a:solidFill>
                <a:latin typeface="+mn-lt"/>
                <a:cs typeface="Arial" charset="0"/>
              </a:rPr>
              <a:t>Base: P12+  </a:t>
            </a:r>
            <a:r>
              <a:rPr lang="en-CA" sz="650" b="1" dirty="0" err="1">
                <a:solidFill>
                  <a:schemeClr val="tx1"/>
                </a:solidFill>
                <a:latin typeface="+mn-lt"/>
                <a:cs typeface="Arial" charset="0"/>
              </a:rPr>
              <a:t>Rch</a:t>
            </a:r>
            <a:r>
              <a:rPr lang="en-CA" sz="650" b="1" dirty="0">
                <a:solidFill>
                  <a:schemeClr val="tx1"/>
                </a:solidFill>
                <a:latin typeface="+mn-lt"/>
                <a:cs typeface="Arial" charset="0"/>
              </a:rPr>
              <a:t> % Comp,  Reach Plan Mo-Su 5a-1a. Tune in to CJRQ-FM.  Please note some profiles may not add up to 100% due to non-respondents.  ICONS: FLATICON.COM. *FC </a:t>
            </a:r>
            <a:r>
              <a:rPr lang="en-CA" sz="650" b="1" dirty="0" err="1">
                <a:solidFill>
                  <a:schemeClr val="tx1"/>
                </a:solidFill>
                <a:latin typeface="+mn-lt"/>
                <a:cs typeface="Arial" charset="0"/>
              </a:rPr>
              <a:t>Cume</a:t>
            </a:r>
            <a:r>
              <a:rPr lang="en-CA" sz="650" b="1" dirty="0">
                <a:solidFill>
                  <a:schemeClr val="tx1"/>
                </a:solidFill>
                <a:latin typeface="+mn-lt"/>
                <a:cs typeface="Arial" charset="0"/>
              </a:rPr>
              <a:t>.</a:t>
            </a:r>
          </a:p>
        </p:txBody>
      </p:sp>
      <p:sp>
        <p:nvSpPr>
          <p:cNvPr id="80" name="Rounded Rectangle 62"/>
          <p:cNvSpPr/>
          <p:nvPr/>
        </p:nvSpPr>
        <p:spPr>
          <a:xfrm>
            <a:off x="1860748" y="294142"/>
            <a:ext cx="1395766" cy="1116000"/>
          </a:xfrm>
          <a:prstGeom prst="roundRect">
            <a:avLst>
              <a:gd name="adj" fmla="val 6105"/>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pic>
        <p:nvPicPr>
          <p:cNvPr id="6" name="Picture 5"/>
          <p:cNvPicPr>
            <a:picLocks noChangeAspect="1"/>
          </p:cNvPicPr>
          <p:nvPr/>
        </p:nvPicPr>
        <p:blipFill rotWithShape="1">
          <a:blip r:embed="rId13"/>
          <a:srcRect r="41525"/>
          <a:stretch/>
        </p:blipFill>
        <p:spPr>
          <a:xfrm flipH="1">
            <a:off x="3431586" y="307560"/>
            <a:ext cx="5614331" cy="11634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TextBox 2"/>
          <p:cNvSpPr txBox="1"/>
          <p:nvPr/>
        </p:nvSpPr>
        <p:spPr>
          <a:xfrm>
            <a:off x="3562020" y="504000"/>
            <a:ext cx="4090737" cy="738664"/>
          </a:xfrm>
          <a:prstGeom prst="rect">
            <a:avLst/>
          </a:prstGeom>
          <a:noFill/>
        </p:spPr>
        <p:txBody>
          <a:bodyPr wrap="square" rtlCol="0">
            <a:spAutoFit/>
          </a:bodyPr>
          <a:lstStyle/>
          <a:p>
            <a:pPr defTabSz="483306" fontAlgn="auto">
              <a:spcBef>
                <a:spcPts val="100"/>
              </a:spcBef>
              <a:spcAft>
                <a:spcPts val="0"/>
              </a:spcAft>
            </a:pPr>
            <a:r>
              <a:rPr lang="en-US" b="1" dirty="0">
                <a:solidFill>
                  <a:schemeClr val="tx1"/>
                </a:solidFill>
                <a:latin typeface="Arial"/>
                <a:cs typeface="Arial"/>
              </a:rPr>
              <a:t>Delivering the best Rock music to Sudbury featuring artists such as Kid Rock, AC/DC, Steve Miller Band and more!</a:t>
            </a:r>
          </a:p>
        </p:txBody>
      </p:sp>
      <p:pic>
        <p:nvPicPr>
          <p:cNvPr id="125954" name="Picture 2" descr="Image result for cjrq fm png 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31028" y="324553"/>
            <a:ext cx="1055206" cy="10552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457200" y="220717"/>
            <a:ext cx="8667750" cy="1308538"/>
          </a:xfrm>
          <a:prstGeom prst="roundRect">
            <a:avLst>
              <a:gd name="adj" fmla="val 6105"/>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sp>
        <p:nvSpPr>
          <p:cNvPr id="13" name="Rounded Rectangle 12"/>
          <p:cNvSpPr/>
          <p:nvPr/>
        </p:nvSpPr>
        <p:spPr>
          <a:xfrm>
            <a:off x="462176" y="1897589"/>
            <a:ext cx="8646197" cy="4884212"/>
          </a:xfrm>
          <a:prstGeom prst="roundRect">
            <a:avLst>
              <a:gd name="adj" fmla="val 3791"/>
            </a:avLst>
          </a:prstGeom>
          <a:noFill/>
          <a:ln>
            <a:solidFill>
              <a:srgbClr val="00AEC7"/>
            </a:solidFill>
          </a:ln>
          <a:effectLst/>
        </p:spPr>
        <p:style>
          <a:lnRef idx="1">
            <a:schemeClr val="accent1"/>
          </a:lnRef>
          <a:fillRef idx="3">
            <a:schemeClr val="accent1"/>
          </a:fillRef>
          <a:effectRef idx="2">
            <a:schemeClr val="accent1"/>
          </a:effectRef>
          <a:fontRef idx="minor">
            <a:schemeClr val="lt1"/>
          </a:fontRef>
        </p:style>
        <p:txBody>
          <a:bodyPr lIns="152222" tIns="98945" rIns="152222" bIns="98945" rtlCol="0" anchor="t"/>
          <a:lstStyle/>
          <a:p>
            <a:pPr lvl="0" algn="l">
              <a:spcBef>
                <a:spcPts val="0"/>
              </a:spcBef>
              <a:spcAft>
                <a:spcPts val="423"/>
              </a:spcAft>
            </a:pPr>
            <a:r>
              <a:rPr lang="en-CA" sz="1500" b="1">
                <a:solidFill>
                  <a:srgbClr val="DA291C"/>
                </a:solidFill>
                <a:latin typeface="Arial" charset="0"/>
                <a:ea typeface="ＭＳ Ｐゴシック" pitchFamily="-65" charset="-128"/>
              </a:rPr>
              <a:t>92.7 </a:t>
            </a:r>
            <a:r>
              <a:rPr lang="en-CA" sz="1500" b="1" dirty="0">
                <a:solidFill>
                  <a:srgbClr val="DA291C"/>
                </a:solidFill>
                <a:latin typeface="Arial" charset="0"/>
                <a:ea typeface="ＭＳ Ｐゴシック" pitchFamily="-65" charset="-128"/>
              </a:rPr>
              <a:t>ROCK listeners index above average in the following areas:</a:t>
            </a:r>
          </a:p>
        </p:txBody>
      </p:sp>
      <p:sp>
        <p:nvSpPr>
          <p:cNvPr id="14" name="Round Same Side Corner Rectangle 13"/>
          <p:cNvSpPr/>
          <p:nvPr/>
        </p:nvSpPr>
        <p:spPr>
          <a:xfrm>
            <a:off x="563576" y="1639161"/>
            <a:ext cx="2520000" cy="346181"/>
          </a:xfrm>
          <a:prstGeom prst="round2SameRect">
            <a:avLst>
              <a:gd name="adj1" fmla="val 14273"/>
              <a:gd name="adj2" fmla="val 0"/>
            </a:avLst>
          </a:prstGeom>
          <a:solidFill>
            <a:srgbClr val="00AEC7"/>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b"/>
          <a:lstStyle/>
          <a:p>
            <a:pPr algn="l"/>
            <a:r>
              <a:rPr lang="en-US" sz="1700" b="1" dirty="0">
                <a:latin typeface="Arial"/>
                <a:cs typeface="Arial"/>
              </a:rPr>
              <a:t>Consumer Profile</a:t>
            </a:r>
          </a:p>
        </p:txBody>
      </p:sp>
      <p:sp>
        <p:nvSpPr>
          <p:cNvPr id="28" name="Rounded Rectangle 27"/>
          <p:cNvSpPr/>
          <p:nvPr/>
        </p:nvSpPr>
        <p:spPr>
          <a:xfrm>
            <a:off x="268014" y="433262"/>
            <a:ext cx="1497724" cy="919288"/>
          </a:xfrm>
          <a:prstGeom prst="roundRect">
            <a:avLst>
              <a:gd name="adj" fmla="val 13010"/>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r>
              <a:rPr lang="en-US" sz="2800" dirty="0"/>
              <a:t>Station Profile</a:t>
            </a:r>
          </a:p>
        </p:txBody>
      </p:sp>
      <p:sp>
        <p:nvSpPr>
          <p:cNvPr id="32" name="Rounded Rectangle 31"/>
          <p:cNvSpPr/>
          <p:nvPr/>
        </p:nvSpPr>
        <p:spPr>
          <a:xfrm>
            <a:off x="611087" y="5367313"/>
            <a:ext cx="4055876" cy="1472961"/>
          </a:xfrm>
          <a:prstGeom prst="roundRect">
            <a:avLst>
              <a:gd name="adj" fmla="val 5866"/>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dirty="0"/>
          </a:p>
        </p:txBody>
      </p:sp>
      <p:sp>
        <p:nvSpPr>
          <p:cNvPr id="33" name="Round Same Side Corner Rectangle 32"/>
          <p:cNvSpPr/>
          <p:nvPr/>
        </p:nvSpPr>
        <p:spPr>
          <a:xfrm>
            <a:off x="805731" y="5480159"/>
            <a:ext cx="3583366" cy="330247"/>
          </a:xfrm>
          <a:prstGeom prst="round2SameRect">
            <a:avLst>
              <a:gd name="adj1" fmla="val 14273"/>
              <a:gd name="adj2" fmla="val 0"/>
            </a:avLst>
          </a:prstGeom>
          <a:solidFill>
            <a:srgbClr val="CF1316"/>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l"/>
            <a:r>
              <a:rPr lang="en-US" sz="1000" b="1" dirty="0">
                <a:latin typeface="Arial"/>
                <a:cs typeface="Arial"/>
              </a:rPr>
              <a:t>Radio Activities – on a mobile device in the past week</a:t>
            </a:r>
          </a:p>
        </p:txBody>
      </p:sp>
      <p:sp>
        <p:nvSpPr>
          <p:cNvPr id="34" name="Rounded Rectangle 33"/>
          <p:cNvSpPr/>
          <p:nvPr/>
        </p:nvSpPr>
        <p:spPr>
          <a:xfrm>
            <a:off x="750841" y="5800087"/>
            <a:ext cx="3742701" cy="934715"/>
          </a:xfrm>
          <a:prstGeom prst="roundRect">
            <a:avLst>
              <a:gd name="adj" fmla="val 6105"/>
            </a:avLst>
          </a:prstGeom>
          <a:solidFill>
            <a:srgbClr val="FFFFFF"/>
          </a:solidFill>
          <a:ln>
            <a:solidFill>
              <a:srgbClr val="FFBF3F"/>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pic>
        <p:nvPicPr>
          <p:cNvPr id="38" name="Picture 37" descr="ICONS-wireless.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3184" y="5942268"/>
            <a:ext cx="233324" cy="432622"/>
          </a:xfrm>
          <a:prstGeom prst="rect">
            <a:avLst/>
          </a:prstGeom>
        </p:spPr>
      </p:pic>
      <p:sp>
        <p:nvSpPr>
          <p:cNvPr id="41" name="TextBox 40"/>
          <p:cNvSpPr txBox="1"/>
          <p:nvPr/>
        </p:nvSpPr>
        <p:spPr>
          <a:xfrm>
            <a:off x="1122145" y="5923252"/>
            <a:ext cx="904415" cy="523220"/>
          </a:xfrm>
          <a:prstGeom prst="rect">
            <a:avLst/>
          </a:prstGeom>
          <a:noFill/>
        </p:spPr>
        <p:txBody>
          <a:bodyPr wrap="none" rtlCol="0">
            <a:spAutoFit/>
          </a:bodyPr>
          <a:lstStyle/>
          <a:p>
            <a:r>
              <a:rPr lang="en-CA" sz="2800" b="1" dirty="0">
                <a:solidFill>
                  <a:schemeClr val="bg2"/>
                </a:solidFill>
                <a:latin typeface="+mn-lt"/>
              </a:rPr>
              <a:t>23%</a:t>
            </a:r>
          </a:p>
        </p:txBody>
      </p:sp>
      <p:sp>
        <p:nvSpPr>
          <p:cNvPr id="42" name="TextBox 41"/>
          <p:cNvSpPr txBox="1"/>
          <p:nvPr/>
        </p:nvSpPr>
        <p:spPr>
          <a:xfrm>
            <a:off x="871463" y="6336263"/>
            <a:ext cx="2048231" cy="400110"/>
          </a:xfrm>
          <a:prstGeom prst="rect">
            <a:avLst/>
          </a:prstGeom>
          <a:noFill/>
        </p:spPr>
        <p:txBody>
          <a:bodyPr wrap="square" rtlCol="0">
            <a:spAutoFit/>
          </a:bodyPr>
          <a:lstStyle/>
          <a:p>
            <a:pPr algn="l" defTabSz="483306" fontAlgn="auto">
              <a:lnSpc>
                <a:spcPts val="1200"/>
              </a:lnSpc>
              <a:spcBef>
                <a:spcPts val="600"/>
              </a:spcBef>
              <a:spcAft>
                <a:spcPts val="0"/>
              </a:spcAft>
            </a:pPr>
            <a:r>
              <a:rPr lang="en-CA" dirty="0">
                <a:solidFill>
                  <a:srgbClr val="414042"/>
                </a:solidFill>
                <a:latin typeface="Arial Narrow" pitchFamily="34" charset="0"/>
                <a:cs typeface="Arial"/>
              </a:rPr>
              <a:t>listened to radio via streaming/apps (index: 126)</a:t>
            </a:r>
          </a:p>
        </p:txBody>
      </p:sp>
      <p:sp>
        <p:nvSpPr>
          <p:cNvPr id="43" name="TextBox 42"/>
          <p:cNvSpPr txBox="1"/>
          <p:nvPr/>
        </p:nvSpPr>
        <p:spPr>
          <a:xfrm>
            <a:off x="3105985" y="5939365"/>
            <a:ext cx="904415" cy="523220"/>
          </a:xfrm>
          <a:prstGeom prst="rect">
            <a:avLst/>
          </a:prstGeom>
          <a:noFill/>
        </p:spPr>
        <p:txBody>
          <a:bodyPr wrap="none" rtlCol="0">
            <a:spAutoFit/>
          </a:bodyPr>
          <a:lstStyle/>
          <a:p>
            <a:r>
              <a:rPr lang="en-CA" sz="2800" b="1" dirty="0">
                <a:solidFill>
                  <a:schemeClr val="bg2"/>
                </a:solidFill>
                <a:latin typeface="+mn-lt"/>
              </a:rPr>
              <a:t>28%</a:t>
            </a:r>
          </a:p>
        </p:txBody>
      </p:sp>
      <p:sp>
        <p:nvSpPr>
          <p:cNvPr id="44" name="TextBox 43"/>
          <p:cNvSpPr txBox="1"/>
          <p:nvPr/>
        </p:nvSpPr>
        <p:spPr>
          <a:xfrm>
            <a:off x="2809023" y="6351646"/>
            <a:ext cx="1905768" cy="400110"/>
          </a:xfrm>
          <a:prstGeom prst="rect">
            <a:avLst/>
          </a:prstGeom>
          <a:noFill/>
        </p:spPr>
        <p:txBody>
          <a:bodyPr wrap="square" rtlCol="0">
            <a:spAutoFit/>
          </a:bodyPr>
          <a:lstStyle/>
          <a:p>
            <a:pPr algn="l" defTabSz="483306" fontAlgn="auto">
              <a:lnSpc>
                <a:spcPts val="1200"/>
              </a:lnSpc>
              <a:spcBef>
                <a:spcPts val="0"/>
              </a:spcBef>
              <a:spcAft>
                <a:spcPts val="0"/>
              </a:spcAft>
            </a:pPr>
            <a:r>
              <a:rPr lang="en-CA" dirty="0">
                <a:solidFill>
                  <a:srgbClr val="414042"/>
                </a:solidFill>
                <a:latin typeface="Arial Narrow" pitchFamily="34" charset="0"/>
                <a:cs typeface="Arial"/>
              </a:rPr>
              <a:t>accessed a radio station website (index: 131)</a:t>
            </a:r>
          </a:p>
        </p:txBody>
      </p:sp>
      <p:sp>
        <p:nvSpPr>
          <p:cNvPr id="35" name="Rounded Rectangle 34"/>
          <p:cNvSpPr/>
          <p:nvPr/>
        </p:nvSpPr>
        <p:spPr>
          <a:xfrm>
            <a:off x="4931447" y="5370857"/>
            <a:ext cx="4055876" cy="1469417"/>
          </a:xfrm>
          <a:prstGeom prst="roundRect">
            <a:avLst>
              <a:gd name="adj" fmla="val 5866"/>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ctr"/>
            <a:endParaRPr lang="en-US" dirty="0"/>
          </a:p>
        </p:txBody>
      </p:sp>
      <p:sp>
        <p:nvSpPr>
          <p:cNvPr id="36" name="Round Same Side Corner Rectangle 35"/>
          <p:cNvSpPr/>
          <p:nvPr/>
        </p:nvSpPr>
        <p:spPr>
          <a:xfrm>
            <a:off x="5160383" y="5492870"/>
            <a:ext cx="3515783" cy="330247"/>
          </a:xfrm>
          <a:prstGeom prst="round2SameRect">
            <a:avLst>
              <a:gd name="adj1" fmla="val 14273"/>
              <a:gd name="adj2" fmla="val 0"/>
            </a:avLst>
          </a:prstGeom>
          <a:solidFill>
            <a:srgbClr val="CF1316"/>
          </a:solidFill>
          <a:ln>
            <a:no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ctr"/>
          <a:lstStyle/>
          <a:p>
            <a:pPr algn="l"/>
            <a:r>
              <a:rPr lang="en-US" sz="1000" b="1" dirty="0">
                <a:latin typeface="Arial"/>
                <a:cs typeface="Arial"/>
              </a:rPr>
              <a:t>Radio Listening – Yesterday &amp; Past Week</a:t>
            </a:r>
          </a:p>
        </p:txBody>
      </p:sp>
      <p:sp>
        <p:nvSpPr>
          <p:cNvPr id="40" name="Rounded Rectangle 39"/>
          <p:cNvSpPr/>
          <p:nvPr/>
        </p:nvSpPr>
        <p:spPr>
          <a:xfrm>
            <a:off x="5071201" y="5803631"/>
            <a:ext cx="3742701" cy="934715"/>
          </a:xfrm>
          <a:prstGeom prst="roundRect">
            <a:avLst>
              <a:gd name="adj" fmla="val 6105"/>
            </a:avLst>
          </a:prstGeom>
          <a:solidFill>
            <a:srgbClr val="FFFFFF"/>
          </a:solidFill>
          <a:ln>
            <a:solidFill>
              <a:srgbClr val="FFBF3F"/>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sp>
        <p:nvSpPr>
          <p:cNvPr id="48" name="TextBox 47"/>
          <p:cNvSpPr txBox="1"/>
          <p:nvPr/>
        </p:nvSpPr>
        <p:spPr>
          <a:xfrm>
            <a:off x="5202164" y="5872268"/>
            <a:ext cx="904415" cy="523220"/>
          </a:xfrm>
          <a:prstGeom prst="rect">
            <a:avLst/>
          </a:prstGeom>
          <a:noFill/>
        </p:spPr>
        <p:txBody>
          <a:bodyPr wrap="none" rtlCol="0">
            <a:spAutoFit/>
          </a:bodyPr>
          <a:lstStyle/>
          <a:p>
            <a:r>
              <a:rPr lang="en-CA" sz="2800" b="1" dirty="0">
                <a:solidFill>
                  <a:schemeClr val="bg2"/>
                </a:solidFill>
                <a:latin typeface="+mn-lt"/>
              </a:rPr>
              <a:t>74%</a:t>
            </a:r>
          </a:p>
        </p:txBody>
      </p:sp>
      <p:sp>
        <p:nvSpPr>
          <p:cNvPr id="49" name="TextBox 48"/>
          <p:cNvSpPr txBox="1"/>
          <p:nvPr/>
        </p:nvSpPr>
        <p:spPr>
          <a:xfrm>
            <a:off x="5240040" y="6276533"/>
            <a:ext cx="1850739" cy="400110"/>
          </a:xfrm>
          <a:prstGeom prst="rect">
            <a:avLst/>
          </a:prstGeom>
          <a:noFill/>
        </p:spPr>
        <p:txBody>
          <a:bodyPr wrap="square" rtlCol="0">
            <a:spAutoFit/>
          </a:bodyPr>
          <a:lstStyle/>
          <a:p>
            <a:pPr algn="l" defTabSz="483306" fontAlgn="auto">
              <a:lnSpc>
                <a:spcPts val="1200"/>
              </a:lnSpc>
              <a:spcBef>
                <a:spcPts val="0"/>
              </a:spcBef>
              <a:spcAft>
                <a:spcPts val="0"/>
              </a:spcAft>
            </a:pPr>
            <a:r>
              <a:rPr lang="en-CA" dirty="0">
                <a:solidFill>
                  <a:srgbClr val="414042"/>
                </a:solidFill>
                <a:latin typeface="Arial Narrow" pitchFamily="34" charset="0"/>
                <a:cs typeface="Arial"/>
              </a:rPr>
              <a:t>tuned in to radio, yesterday (index: 110)</a:t>
            </a:r>
          </a:p>
        </p:txBody>
      </p:sp>
      <p:sp>
        <p:nvSpPr>
          <p:cNvPr id="50" name="TextBox 49"/>
          <p:cNvSpPr txBox="1"/>
          <p:nvPr/>
        </p:nvSpPr>
        <p:spPr>
          <a:xfrm>
            <a:off x="7043605" y="5830105"/>
            <a:ext cx="904415" cy="523220"/>
          </a:xfrm>
          <a:prstGeom prst="rect">
            <a:avLst/>
          </a:prstGeom>
          <a:noFill/>
        </p:spPr>
        <p:txBody>
          <a:bodyPr wrap="none" rtlCol="0">
            <a:spAutoFit/>
          </a:bodyPr>
          <a:lstStyle/>
          <a:p>
            <a:r>
              <a:rPr lang="en-CA" sz="2800" b="1" dirty="0">
                <a:solidFill>
                  <a:schemeClr val="bg2"/>
                </a:solidFill>
                <a:latin typeface="+mn-lt"/>
              </a:rPr>
              <a:t>82%</a:t>
            </a:r>
          </a:p>
        </p:txBody>
      </p:sp>
      <p:sp>
        <p:nvSpPr>
          <p:cNvPr id="51" name="TextBox 50"/>
          <p:cNvSpPr txBox="1"/>
          <p:nvPr/>
        </p:nvSpPr>
        <p:spPr>
          <a:xfrm>
            <a:off x="7082136" y="6275882"/>
            <a:ext cx="1731766" cy="400110"/>
          </a:xfrm>
          <a:prstGeom prst="rect">
            <a:avLst/>
          </a:prstGeom>
          <a:noFill/>
        </p:spPr>
        <p:txBody>
          <a:bodyPr wrap="square" rtlCol="0">
            <a:spAutoFit/>
          </a:bodyPr>
          <a:lstStyle/>
          <a:p>
            <a:pPr algn="l" defTabSz="483306" fontAlgn="auto">
              <a:lnSpc>
                <a:spcPts val="1200"/>
              </a:lnSpc>
              <a:spcBef>
                <a:spcPts val="0"/>
              </a:spcBef>
              <a:spcAft>
                <a:spcPts val="0"/>
              </a:spcAft>
            </a:pPr>
            <a:r>
              <a:rPr lang="en-CA" dirty="0">
                <a:solidFill>
                  <a:srgbClr val="414042"/>
                </a:solidFill>
                <a:latin typeface="Arial Narrow" pitchFamily="34" charset="0"/>
                <a:cs typeface="Arial"/>
              </a:rPr>
              <a:t>tuned in to radio in the past week (index: 108)</a:t>
            </a:r>
          </a:p>
        </p:txBody>
      </p:sp>
      <p:graphicFrame>
        <p:nvGraphicFramePr>
          <p:cNvPr id="70" name="Table 69"/>
          <p:cNvGraphicFramePr>
            <a:graphicFrameLocks noGrp="1"/>
          </p:cNvGraphicFramePr>
          <p:nvPr>
            <p:extLst>
              <p:ext uri="{D42A27DB-BD31-4B8C-83A1-F6EECF244321}">
                <p14:modId xmlns:p14="http://schemas.microsoft.com/office/powerpoint/2010/main" val="3553946597"/>
              </p:ext>
            </p:extLst>
          </p:nvPr>
        </p:nvGraphicFramePr>
        <p:xfrm>
          <a:off x="600597" y="2280328"/>
          <a:ext cx="4068000" cy="3006889"/>
        </p:xfrm>
        <a:graphic>
          <a:graphicData uri="http://schemas.openxmlformats.org/drawingml/2006/table">
            <a:tbl>
              <a:tblPr firstRow="1" bandRow="1">
                <a:tableStyleId>{5A111915-BE36-4E01-A7E5-04B1672EAD32}</a:tableStyleId>
              </a:tblPr>
              <a:tblGrid>
                <a:gridCol w="334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tblGrid>
              <a:tr h="237082">
                <a:tc>
                  <a:txBody>
                    <a:bodyPr/>
                    <a:lstStyle/>
                    <a:p>
                      <a:pPr algn="ctr"/>
                      <a:r>
                        <a:rPr lang="en-US" sz="1100" b="1" dirty="0">
                          <a:solidFill>
                            <a:schemeClr val="bg1"/>
                          </a:solidFill>
                          <a:latin typeface="+mn-lt"/>
                          <a:cs typeface="Arial" pitchFamily="34" charset="0"/>
                        </a:rPr>
                        <a:t>Beverage Consumption -</a:t>
                      </a:r>
                      <a:r>
                        <a:rPr lang="en-US" sz="1100" b="1" baseline="0" dirty="0">
                          <a:solidFill>
                            <a:schemeClr val="bg1"/>
                          </a:solidFill>
                          <a:latin typeface="+mn-lt"/>
                          <a:cs typeface="Arial" pitchFamily="34" charset="0"/>
                        </a:rPr>
                        <a:t> past week</a:t>
                      </a:r>
                      <a:endParaRPr lang="en-US" sz="1100" b="1" dirty="0">
                        <a:solidFill>
                          <a:schemeClr val="bg1"/>
                        </a:solidFill>
                        <a:latin typeface="+mn-lt"/>
                        <a:cs typeface="Arial" pitchFamily="34" charset="0"/>
                      </a:endParaRPr>
                    </a:p>
                  </a:txBody>
                  <a:tcPr marL="18000" marR="18000" marT="36000" marB="18000" anchor="ctr"/>
                </a:tc>
                <a:tc>
                  <a:txBody>
                    <a:bodyPr/>
                    <a:lstStyle/>
                    <a:p>
                      <a:pPr algn="ctr"/>
                      <a:r>
                        <a:rPr lang="en-US" sz="1100" dirty="0"/>
                        <a:t>INDEX</a:t>
                      </a:r>
                      <a:endParaRPr lang="en-US" sz="1100" b="1" dirty="0">
                        <a:solidFill>
                          <a:schemeClr val="bg1"/>
                        </a:solidFill>
                        <a:latin typeface="Palatino" pitchFamily="18" charset="0"/>
                        <a:cs typeface="Arial" pitchFamily="34" charset="0"/>
                      </a:endParaRPr>
                    </a:p>
                  </a:txBody>
                  <a:tcPr marL="18000" marR="18000" marT="36000" marB="18000" anchor="ctr"/>
                </a:tc>
                <a:extLst>
                  <a:ext uri="{0D108BD9-81ED-4DB2-BD59-A6C34878D82A}">
                    <a16:rowId xmlns:a16="http://schemas.microsoft.com/office/drawing/2014/main" val="10000"/>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Sports drinks (1+)</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135</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721660877"/>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Bottled water (4+)</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126</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2376453922"/>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Regular soft drinks (1+0</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114</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793109253"/>
                  </a:ext>
                </a:extLst>
              </a:tr>
              <a:tr h="237082">
                <a:tc>
                  <a:txBody>
                    <a:bodyPr/>
                    <a:lstStyle/>
                    <a:p>
                      <a:pPr algn="ctr"/>
                      <a:r>
                        <a:rPr lang="en-US" sz="1100" b="1" dirty="0">
                          <a:solidFill>
                            <a:schemeClr val="bg1"/>
                          </a:solidFill>
                          <a:latin typeface="+mn-lt"/>
                          <a:cs typeface="Arial" pitchFamily="34" charset="0"/>
                        </a:rPr>
                        <a:t>Restaurants</a:t>
                      </a:r>
                      <a:r>
                        <a:rPr lang="en-US" sz="1100" b="1" baseline="0" dirty="0">
                          <a:solidFill>
                            <a:schemeClr val="bg1"/>
                          </a:solidFill>
                          <a:latin typeface="+mn-lt"/>
                          <a:cs typeface="Arial" pitchFamily="34" charset="0"/>
                        </a:rPr>
                        <a:t> – 1+ times in the past month</a:t>
                      </a:r>
                      <a:endParaRPr lang="en-US" sz="1100" b="1" dirty="0">
                        <a:solidFill>
                          <a:schemeClr val="bg1"/>
                        </a:solidFill>
                        <a:latin typeface="+mn-lt"/>
                        <a:cs typeface="Arial" pitchFamily="34" charset="0"/>
                      </a:endParaRPr>
                    </a:p>
                  </a:txBody>
                  <a:tcPr marL="18000" marR="18000" marT="36000" marB="18000" anchor="ctr">
                    <a:solidFill>
                      <a:schemeClr val="accent5"/>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solidFill>
                      <a:schemeClr val="accent5"/>
                    </a:solidFill>
                  </a:tcPr>
                </a:tc>
                <a:extLst>
                  <a:ext uri="{0D108BD9-81ED-4DB2-BD59-A6C34878D82A}">
                    <a16:rowId xmlns:a16="http://schemas.microsoft.com/office/drawing/2014/main" val="10004"/>
                  </a:ext>
                </a:extLst>
              </a:tr>
              <a:tr h="19357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Pizza style restaurants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114</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0005"/>
                  </a:ext>
                </a:extLst>
              </a:tr>
              <a:tr h="19357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Sub/sandwich shops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113</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379334659"/>
                  </a:ext>
                </a:extLst>
              </a:tr>
              <a:tr h="221640">
                <a:tc>
                  <a:txBody>
                    <a:bodyPr/>
                    <a:lstStyle/>
                    <a:p>
                      <a:pPr algn="ctr"/>
                      <a:r>
                        <a:rPr lang="en-US" sz="1100" b="1" dirty="0">
                          <a:solidFill>
                            <a:schemeClr val="bg1"/>
                          </a:solidFill>
                          <a:latin typeface="+mn-lt"/>
                          <a:cs typeface="Arial" pitchFamily="34" charset="0"/>
                        </a:rPr>
                        <a:t>Retail</a:t>
                      </a:r>
                      <a:r>
                        <a:rPr lang="en-US" sz="1100" b="1" baseline="0" dirty="0">
                          <a:solidFill>
                            <a:schemeClr val="bg1"/>
                          </a:solidFill>
                          <a:latin typeface="+mn-lt"/>
                          <a:cs typeface="Arial" pitchFamily="34" charset="0"/>
                        </a:rPr>
                        <a:t> – shopped at in the past year</a:t>
                      </a:r>
                      <a:endParaRPr lang="en-US" sz="1100" b="1" dirty="0">
                        <a:solidFill>
                          <a:schemeClr val="bg1"/>
                        </a:solidFill>
                        <a:latin typeface="+mn-lt"/>
                        <a:cs typeface="Arial" pitchFamily="34" charset="0"/>
                      </a:endParaRPr>
                    </a:p>
                  </a:txBody>
                  <a:tcPr marL="18000" marR="18000" marT="36000" marB="18000" anchor="ctr">
                    <a:lnR w="12700" cap="flat" cmpd="sng" algn="ctr">
                      <a:solidFill>
                        <a:schemeClr val="tx1"/>
                      </a:solidFill>
                      <a:prstDash val="sysDash"/>
                      <a:round/>
                      <a:headEnd type="none" w="med" len="med"/>
                      <a:tailEnd type="none" w="med" len="med"/>
                    </a:lnR>
                    <a:solidFill>
                      <a:schemeClr val="accent5"/>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lnL w="12700" cap="flat" cmpd="sng" algn="ctr">
                      <a:solidFill>
                        <a:schemeClr val="tx1"/>
                      </a:solidFill>
                      <a:prstDash val="sysDash"/>
                      <a:round/>
                      <a:headEnd type="none" w="med" len="med"/>
                      <a:tailEnd type="none" w="med" len="med"/>
                    </a:lnL>
                    <a:solidFill>
                      <a:schemeClr val="accent5"/>
                    </a:solidFill>
                  </a:tcPr>
                </a:tc>
                <a:extLst>
                  <a:ext uri="{0D108BD9-81ED-4DB2-BD59-A6C34878D82A}">
                    <a16:rowId xmlns:a16="http://schemas.microsoft.com/office/drawing/2014/main" val="10008"/>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Optical stores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115</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2999674115"/>
                  </a:ext>
                </a:extLst>
              </a:tr>
              <a:tr h="191060">
                <a:tc>
                  <a:txBody>
                    <a:bodyPr/>
                    <a:lstStyle/>
                    <a:p>
                      <a:pPr algn="ctr"/>
                      <a:r>
                        <a:rPr lang="en-US" sz="1100" b="1" dirty="0">
                          <a:solidFill>
                            <a:schemeClr val="bg1"/>
                          </a:solidFill>
                          <a:latin typeface="+mn-lt"/>
                          <a:cs typeface="Arial" pitchFamily="34" charset="0"/>
                        </a:rPr>
                        <a:t>Spending - $1+ in the past year</a:t>
                      </a:r>
                    </a:p>
                  </a:txBody>
                  <a:tcPr marL="18000" marR="18000" marT="36000" marB="18000" anchor="ctr">
                    <a:lnR w="12700" cap="flat" cmpd="sng" algn="ctr">
                      <a:solidFill>
                        <a:schemeClr val="tx1"/>
                      </a:solidFill>
                      <a:prstDash val="sysDash"/>
                      <a:round/>
                      <a:headEnd type="none" w="med" len="med"/>
                      <a:tailEnd type="none" w="med" len="med"/>
                    </a:lnR>
                    <a:solidFill>
                      <a:srgbClr val="4BACC6"/>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lnL w="12700" cap="flat" cmpd="sng" algn="ctr">
                      <a:solidFill>
                        <a:schemeClr val="tx1"/>
                      </a:solidFill>
                      <a:prstDash val="sysDash"/>
                      <a:round/>
                      <a:headEnd type="none" w="med" len="med"/>
                      <a:tailEnd type="none" w="med" len="med"/>
                    </a:lnL>
                    <a:solidFill>
                      <a:srgbClr val="4BACC6"/>
                    </a:solidFill>
                  </a:tcPr>
                </a:tc>
                <a:extLst>
                  <a:ext uri="{0D108BD9-81ED-4DB2-BD59-A6C34878D82A}">
                    <a16:rowId xmlns:a16="http://schemas.microsoft.com/office/drawing/2014/main" val="10009"/>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Large appliances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127</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2596201541"/>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Electronics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127</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3036133424"/>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Video systems/games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126</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3046057208"/>
                  </a:ext>
                </a:extLst>
              </a:tr>
              <a:tr h="19106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Computer equip./accessories &amp; software</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124</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417706920"/>
                  </a:ext>
                </a:extLst>
              </a:tr>
              <a:tr h="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Sporting goods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112</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488581857"/>
                  </a:ext>
                </a:extLst>
              </a:tr>
            </a:tbl>
          </a:graphicData>
        </a:graphic>
      </p:graphicFrame>
      <p:pic>
        <p:nvPicPr>
          <p:cNvPr id="57" name="Picture 56" descr="ICONS-wireless.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655" y="5903565"/>
            <a:ext cx="233324" cy="432622"/>
          </a:xfrm>
          <a:prstGeom prst="rect">
            <a:avLst/>
          </a:prstGeom>
        </p:spPr>
      </p:pic>
      <p:sp>
        <p:nvSpPr>
          <p:cNvPr id="29" name="Rounded Rectangle 62"/>
          <p:cNvSpPr/>
          <p:nvPr/>
        </p:nvSpPr>
        <p:spPr>
          <a:xfrm>
            <a:off x="1860748" y="294142"/>
            <a:ext cx="1395766" cy="1116000"/>
          </a:xfrm>
          <a:prstGeom prst="roundRect">
            <a:avLst>
              <a:gd name="adj" fmla="val 6105"/>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lIns="96661" tIns="48331" rIns="96661" bIns="48331" rtlCol="0" anchor="t"/>
          <a:lstStyle/>
          <a:p>
            <a:pPr algn="l"/>
            <a:endParaRPr lang="da-DK" dirty="0">
              <a:solidFill>
                <a:schemeClr val="tx1"/>
              </a:solidFill>
            </a:endParaRPr>
          </a:p>
        </p:txBody>
      </p:sp>
      <p:pic>
        <p:nvPicPr>
          <p:cNvPr id="30" name="Picture 29"/>
          <p:cNvPicPr>
            <a:picLocks noChangeAspect="1"/>
          </p:cNvPicPr>
          <p:nvPr/>
        </p:nvPicPr>
        <p:blipFill rotWithShape="1">
          <a:blip r:embed="rId3"/>
          <a:srcRect r="41525"/>
          <a:stretch/>
        </p:blipFill>
        <p:spPr>
          <a:xfrm flipH="1">
            <a:off x="3431586" y="307560"/>
            <a:ext cx="5614331" cy="11634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1" name="TextBox 30"/>
          <p:cNvSpPr txBox="1"/>
          <p:nvPr/>
        </p:nvSpPr>
        <p:spPr>
          <a:xfrm>
            <a:off x="3562020" y="504000"/>
            <a:ext cx="4090737" cy="738664"/>
          </a:xfrm>
          <a:prstGeom prst="rect">
            <a:avLst/>
          </a:prstGeom>
          <a:noFill/>
        </p:spPr>
        <p:txBody>
          <a:bodyPr wrap="square" rtlCol="0">
            <a:spAutoFit/>
          </a:bodyPr>
          <a:lstStyle/>
          <a:p>
            <a:pPr defTabSz="483306" fontAlgn="auto">
              <a:spcBef>
                <a:spcPts val="100"/>
              </a:spcBef>
              <a:spcAft>
                <a:spcPts val="0"/>
              </a:spcAft>
            </a:pPr>
            <a:r>
              <a:rPr lang="en-US" b="1" dirty="0">
                <a:solidFill>
                  <a:schemeClr val="tx1"/>
                </a:solidFill>
                <a:latin typeface="Arial"/>
                <a:cs typeface="Arial"/>
              </a:rPr>
              <a:t>Delivering the best Rock music to Sudbury featuring artists such as Kid Rock, AC/DC, Steve Miller Band and more!</a:t>
            </a:r>
          </a:p>
        </p:txBody>
      </p:sp>
      <p:pic>
        <p:nvPicPr>
          <p:cNvPr id="37" name="Picture 2" descr="Image result for cjrq fm png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1028" y="324553"/>
            <a:ext cx="1055206" cy="105520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1" name="Table 70"/>
          <p:cNvGraphicFramePr>
            <a:graphicFrameLocks noGrp="1"/>
          </p:cNvGraphicFramePr>
          <p:nvPr>
            <p:extLst>
              <p:ext uri="{D42A27DB-BD31-4B8C-83A1-F6EECF244321}">
                <p14:modId xmlns:p14="http://schemas.microsoft.com/office/powerpoint/2010/main" val="2518970831"/>
              </p:ext>
            </p:extLst>
          </p:nvPr>
        </p:nvGraphicFramePr>
        <p:xfrm>
          <a:off x="4807018" y="2280333"/>
          <a:ext cx="4232330" cy="2989647"/>
        </p:xfrm>
        <a:graphic>
          <a:graphicData uri="http://schemas.openxmlformats.org/drawingml/2006/table">
            <a:tbl>
              <a:tblPr firstRow="1" bandRow="1">
                <a:tableStyleId>{5A111915-BE36-4E01-A7E5-04B1672EAD32}</a:tableStyleId>
              </a:tblPr>
              <a:tblGrid>
                <a:gridCol w="3481395">
                  <a:extLst>
                    <a:ext uri="{9D8B030D-6E8A-4147-A177-3AD203B41FA5}">
                      <a16:colId xmlns:a16="http://schemas.microsoft.com/office/drawing/2014/main" val="20000"/>
                    </a:ext>
                  </a:extLst>
                </a:gridCol>
                <a:gridCol w="750935">
                  <a:extLst>
                    <a:ext uri="{9D8B030D-6E8A-4147-A177-3AD203B41FA5}">
                      <a16:colId xmlns:a16="http://schemas.microsoft.com/office/drawing/2014/main" val="20001"/>
                    </a:ext>
                  </a:extLst>
                </a:gridCol>
              </a:tblGrid>
              <a:tr h="225019">
                <a:tc>
                  <a:txBody>
                    <a:bodyPr/>
                    <a:lstStyle/>
                    <a:p>
                      <a:pPr marL="0" marR="0" indent="0" algn="ctr" defTabSz="483306" rtl="0" eaLnBrk="1" fontAlgn="auto" latinLnBrk="0" hangingPunct="1">
                        <a:lnSpc>
                          <a:spcPct val="100000"/>
                        </a:lnSpc>
                        <a:spcBef>
                          <a:spcPts val="0"/>
                        </a:spcBef>
                        <a:spcAft>
                          <a:spcPts val="0"/>
                        </a:spcAft>
                        <a:buClrTx/>
                        <a:buSzTx/>
                        <a:buFontTx/>
                        <a:buNone/>
                        <a:tabLst/>
                        <a:defRPr/>
                      </a:pPr>
                      <a:r>
                        <a:rPr lang="en-US" sz="1100" b="1" dirty="0">
                          <a:solidFill>
                            <a:schemeClr val="bg1"/>
                          </a:solidFill>
                          <a:latin typeface="+mn-lt"/>
                          <a:cs typeface="Arial" pitchFamily="34" charset="0"/>
                        </a:rPr>
                        <a:t>Spent $20,000+ - past two years</a:t>
                      </a:r>
                    </a:p>
                  </a:txBody>
                  <a:tcPr marL="18000" marR="18000" marT="36000" marB="18000" anchor="ctr"/>
                </a:tc>
                <a:tc>
                  <a:txBody>
                    <a:bodyPr/>
                    <a:lstStyle/>
                    <a:p>
                      <a:pPr algn="ctr"/>
                      <a:r>
                        <a:rPr lang="en-US" sz="1100" dirty="0"/>
                        <a:t>INDEX</a:t>
                      </a:r>
                      <a:endParaRPr lang="en-US" sz="1100" b="1" dirty="0">
                        <a:solidFill>
                          <a:schemeClr val="bg1"/>
                        </a:solidFill>
                        <a:latin typeface="Palatino" pitchFamily="18" charset="0"/>
                        <a:cs typeface="Arial" pitchFamily="34" charset="0"/>
                      </a:endParaRPr>
                    </a:p>
                  </a:txBody>
                  <a:tcPr marL="18000" marR="18000" marT="36000" marB="18000" anchor="ctr"/>
                </a:tc>
                <a:extLst>
                  <a:ext uri="{0D108BD9-81ED-4DB2-BD59-A6C34878D82A}">
                    <a16:rowId xmlns:a16="http://schemas.microsoft.com/office/drawing/2014/main" val="10000"/>
                  </a:ext>
                </a:extLst>
              </a:tr>
              <a:tr h="176475">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New vehicle</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110</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0001"/>
                  </a:ext>
                </a:extLst>
              </a:tr>
              <a:tr h="395215">
                <a:tc>
                  <a:txBody>
                    <a:bodyPr/>
                    <a:lstStyle/>
                    <a:p>
                      <a:pPr marL="0" marR="0" indent="0" algn="ctr" defTabSz="483306" rtl="0" eaLnBrk="1" fontAlgn="auto" latinLnBrk="0" hangingPunct="1">
                        <a:lnSpc>
                          <a:spcPct val="100000"/>
                        </a:lnSpc>
                        <a:spcBef>
                          <a:spcPts val="0"/>
                        </a:spcBef>
                        <a:spcAft>
                          <a:spcPts val="0"/>
                        </a:spcAft>
                        <a:buClrTx/>
                        <a:buSzTx/>
                        <a:buFontTx/>
                        <a:buNone/>
                        <a:tabLst/>
                        <a:defRPr/>
                      </a:pPr>
                      <a:r>
                        <a:rPr lang="en-US" sz="1100" b="1" dirty="0">
                          <a:solidFill>
                            <a:schemeClr val="bg1"/>
                          </a:solidFill>
                          <a:latin typeface="+mn-lt"/>
                          <a:cs typeface="Arial" pitchFamily="34" charset="0"/>
                        </a:rPr>
                        <a:t>Physical</a:t>
                      </a:r>
                      <a:r>
                        <a:rPr lang="en-US" sz="1100" b="1" baseline="0" dirty="0">
                          <a:solidFill>
                            <a:schemeClr val="bg1"/>
                          </a:solidFill>
                          <a:latin typeface="+mn-lt"/>
                          <a:cs typeface="Arial" pitchFamily="34" charset="0"/>
                        </a:rPr>
                        <a:t> Activities – participate in sometimes/regularly</a:t>
                      </a:r>
                      <a:endParaRPr lang="en-US" sz="1100" b="1" dirty="0">
                        <a:solidFill>
                          <a:schemeClr val="bg1"/>
                        </a:solidFill>
                        <a:latin typeface="+mn-lt"/>
                        <a:cs typeface="Arial" pitchFamily="34" charset="0"/>
                      </a:endParaRPr>
                    </a:p>
                  </a:txBody>
                  <a:tcPr marL="18000" marR="18000" marT="36000" marB="18000" anchor="ctr">
                    <a:lnR w="12700" cap="flat" cmpd="sng" algn="ctr">
                      <a:solidFill>
                        <a:schemeClr val="tx1"/>
                      </a:solidFill>
                      <a:prstDash val="sysDash"/>
                      <a:round/>
                      <a:headEnd type="none" w="med" len="med"/>
                      <a:tailEnd type="none" w="med" len="med"/>
                    </a:lnR>
                    <a:solidFill>
                      <a:schemeClr val="accent5"/>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lnL w="12700" cap="flat" cmpd="sng" algn="ctr">
                      <a:solidFill>
                        <a:schemeClr val="tx1"/>
                      </a:solidFill>
                      <a:prstDash val="sysDash"/>
                      <a:round/>
                      <a:headEnd type="none" w="med" len="med"/>
                      <a:tailEnd type="none" w="med" len="med"/>
                    </a:lnL>
                    <a:solidFill>
                      <a:schemeClr val="accent5"/>
                    </a:solidFill>
                  </a:tcPr>
                </a:tc>
                <a:extLst>
                  <a:ext uri="{0D108BD9-81ED-4DB2-BD59-A6C34878D82A}">
                    <a16:rowId xmlns:a16="http://schemas.microsoft.com/office/drawing/2014/main" val="10005"/>
                  </a:ext>
                </a:extLst>
              </a:tr>
              <a:tr h="20740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Racquet sports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150</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515543978"/>
                  </a:ext>
                </a:extLst>
              </a:tr>
              <a:tr h="20740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Downhill skiing/boarding</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137</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234165030"/>
                  </a:ext>
                </a:extLst>
              </a:tr>
              <a:tr h="20740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Bowling</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126</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0006"/>
                  </a:ext>
                </a:extLst>
              </a:tr>
              <a:tr h="20740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Power boating/sailing/jet skiing</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124</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736473507"/>
                  </a:ext>
                </a:extLst>
              </a:tr>
              <a:tr h="207400">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Fishing/hunting</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118</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822340685"/>
                  </a:ext>
                </a:extLst>
              </a:tr>
              <a:tr h="225019">
                <a:tc>
                  <a:txBody>
                    <a:bodyPr/>
                    <a:lstStyle/>
                    <a:p>
                      <a:pPr algn="ctr"/>
                      <a:r>
                        <a:rPr lang="en-US" sz="1100" b="1" dirty="0">
                          <a:solidFill>
                            <a:schemeClr val="bg1"/>
                          </a:solidFill>
                          <a:latin typeface="+mn-lt"/>
                          <a:cs typeface="Arial" pitchFamily="34" charset="0"/>
                        </a:rPr>
                        <a:t>Entertainment – attended in the past year</a:t>
                      </a:r>
                    </a:p>
                  </a:txBody>
                  <a:tcPr marL="18000" marR="18000" marT="36000" marB="18000" anchor="ctr">
                    <a:solidFill>
                      <a:schemeClr val="accent5"/>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solidFill>
                      <a:schemeClr val="accent5"/>
                    </a:solidFill>
                  </a:tcPr>
                </a:tc>
                <a:extLst>
                  <a:ext uri="{0D108BD9-81ED-4DB2-BD59-A6C34878D82A}">
                    <a16:rowId xmlns:a16="http://schemas.microsoft.com/office/drawing/2014/main" val="10008"/>
                  </a:ext>
                </a:extLst>
              </a:tr>
              <a:tr h="176475">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Local festivals (2+ times)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136</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4216791748"/>
                  </a:ext>
                </a:extLst>
              </a:tr>
              <a:tr h="176475">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Zoo/aquarium/farm (2+ times)</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129</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510164709"/>
                  </a:ext>
                </a:extLst>
              </a:tr>
              <a:tr h="176475">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Prof. sporting events/racing/air shows (1+ time)</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126</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2020249221"/>
                  </a:ext>
                </a:extLst>
              </a:tr>
              <a:tr h="225019">
                <a:tc>
                  <a:txBody>
                    <a:bodyPr/>
                    <a:lstStyle/>
                    <a:p>
                      <a:pPr algn="ctr"/>
                      <a:r>
                        <a:rPr lang="en-US" sz="1100" b="1" dirty="0">
                          <a:solidFill>
                            <a:schemeClr val="bg1"/>
                          </a:solidFill>
                          <a:latin typeface="+mn-lt"/>
                          <a:cs typeface="Arial" pitchFamily="34" charset="0"/>
                        </a:rPr>
                        <a:t>Financials – have / use</a:t>
                      </a:r>
                    </a:p>
                  </a:txBody>
                  <a:tcPr marL="18000" marR="18000" marT="36000" marB="18000" anchor="ctr">
                    <a:lnR w="12700" cap="flat" cmpd="sng" algn="ctr">
                      <a:solidFill>
                        <a:schemeClr val="tx1"/>
                      </a:solidFill>
                      <a:prstDash val="sysDash"/>
                      <a:round/>
                      <a:headEnd type="none" w="med" len="med"/>
                      <a:tailEnd type="none" w="med" len="med"/>
                    </a:lnR>
                    <a:solidFill>
                      <a:schemeClr val="accent5"/>
                    </a:solidFill>
                  </a:tcPr>
                </a:tc>
                <a:tc>
                  <a:txBody>
                    <a:bodyPr/>
                    <a:lstStyle/>
                    <a:p>
                      <a:pPr algn="ctr"/>
                      <a:r>
                        <a:rPr lang="en-US" sz="1100" b="1" dirty="0">
                          <a:solidFill>
                            <a:schemeClr val="bg1"/>
                          </a:solidFill>
                        </a:rPr>
                        <a:t>INDEX</a:t>
                      </a:r>
                      <a:endParaRPr lang="en-US" sz="1100" b="1" dirty="0">
                        <a:solidFill>
                          <a:schemeClr val="bg1"/>
                        </a:solidFill>
                        <a:latin typeface="Palatino" pitchFamily="18" charset="0"/>
                        <a:cs typeface="Arial" pitchFamily="34" charset="0"/>
                      </a:endParaRPr>
                    </a:p>
                  </a:txBody>
                  <a:tcPr marL="18000" marR="18000" marT="36000" marB="18000" anchor="ctr">
                    <a:lnL w="12700" cap="flat" cmpd="sng" algn="ctr">
                      <a:solidFill>
                        <a:schemeClr val="tx1"/>
                      </a:solidFill>
                      <a:prstDash val="sysDash"/>
                      <a:round/>
                      <a:headEnd type="none" w="med" len="med"/>
                      <a:tailEnd type="none" w="med" len="med"/>
                    </a:lnL>
                    <a:solidFill>
                      <a:schemeClr val="accent5"/>
                    </a:solidFill>
                  </a:tcPr>
                </a:tc>
                <a:extLst>
                  <a:ext uri="{0D108BD9-81ED-4DB2-BD59-A6C34878D82A}">
                    <a16:rowId xmlns:a16="http://schemas.microsoft.com/office/drawing/2014/main" val="10011"/>
                  </a:ext>
                </a:extLst>
              </a:tr>
              <a:tr h="176475">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RESP</a:t>
                      </a:r>
                    </a:p>
                  </a:txBody>
                  <a:tcPr marL="18000" marR="18000" marT="36000" marB="18000" anchor="ctr" horzOverflow="overflow">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base" latinLnBrk="0" hangingPunct="1">
                        <a:lnSpc>
                          <a:spcPct val="70000"/>
                        </a:lnSpc>
                        <a:spcBef>
                          <a:spcPct val="0"/>
                        </a:spcBef>
                        <a:spcAft>
                          <a:spcPct val="0"/>
                        </a:spcAft>
                        <a:buClrTx/>
                        <a:buSzTx/>
                        <a:buFontTx/>
                        <a:buNone/>
                        <a:tabLst/>
                      </a:pPr>
                      <a:r>
                        <a:rPr kumimoji="0" lang="en-CA" sz="1100" b="0" i="0" u="none" strike="noStrike" cap="none" normalizeH="0" baseline="0" dirty="0">
                          <a:ln>
                            <a:noFill/>
                          </a:ln>
                          <a:solidFill>
                            <a:schemeClr val="tx1"/>
                          </a:solidFill>
                          <a:effectLst/>
                          <a:latin typeface="+mn-lt"/>
                        </a:rPr>
                        <a:t>121</a:t>
                      </a:r>
                    </a:p>
                  </a:txBody>
                  <a:tcPr marL="18000" marR="18000" marT="36000" marB="18000" anchor="ctr" horzOverflow="overflow">
                    <a:lnL w="12700" cap="flat" cmpd="sng" algn="ctr">
                      <a:solidFill>
                        <a:schemeClr val="tx1"/>
                      </a:solidFill>
                      <a:prstDash val="sysDash"/>
                      <a:round/>
                      <a:headEnd type="none" w="med" len="med"/>
                      <a:tailEnd type="none" w="med" len="med"/>
                    </a:lnL>
                  </a:tcPr>
                </a:tc>
                <a:extLst>
                  <a:ext uri="{0D108BD9-81ED-4DB2-BD59-A6C34878D82A}">
                    <a16:rowId xmlns:a16="http://schemas.microsoft.com/office/drawing/2014/main" val="10012"/>
                  </a:ext>
                </a:extLst>
              </a:tr>
            </a:tbl>
          </a:graphicData>
        </a:graphic>
      </p:graphicFrame>
      <p:sp>
        <p:nvSpPr>
          <p:cNvPr id="45" name="Text Box 26">
            <a:extLst>
              <a:ext uri="{FF2B5EF4-FFF2-40B4-BE49-F238E27FC236}">
                <a16:creationId xmlns:a16="http://schemas.microsoft.com/office/drawing/2014/main" id="{21A3AE4D-C9F9-4CC2-BBC8-0F44AE6331CD}"/>
              </a:ext>
            </a:extLst>
          </p:cNvPr>
          <p:cNvSpPr txBox="1">
            <a:spLocks noChangeArrowheads="1"/>
          </p:cNvSpPr>
          <p:nvPr/>
        </p:nvSpPr>
        <p:spPr bwMode="auto">
          <a:xfrm>
            <a:off x="575434" y="6959485"/>
            <a:ext cx="6033913" cy="292388"/>
          </a:xfrm>
          <a:prstGeom prst="rect">
            <a:avLst/>
          </a:prstGeom>
          <a:noFill/>
          <a:ln w="9525">
            <a:noFill/>
            <a:miter lim="800000"/>
            <a:headEnd/>
            <a:tailEnd/>
          </a:ln>
        </p:spPr>
        <p:txBody>
          <a:bodyPr wrap="square">
            <a:spAutoFit/>
          </a:bodyPr>
          <a:lstStyle/>
          <a:p>
            <a:pPr algn="l">
              <a:defRPr/>
            </a:pPr>
            <a:r>
              <a:rPr lang="en-CA" sz="650" b="1" dirty="0">
                <a:solidFill>
                  <a:schemeClr val="tx1"/>
                </a:solidFill>
                <a:latin typeface="+mn-lt"/>
                <a:cs typeface="Arial" charset="0"/>
              </a:rPr>
              <a:t>Source: Micro+ </a:t>
            </a:r>
            <a:r>
              <a:rPr lang="pt-BR" sz="650" b="1" dirty="0">
                <a:solidFill>
                  <a:schemeClr val="tx1"/>
                </a:solidFill>
                <a:latin typeface="+mn-lt"/>
                <a:cs typeface="Arial" charset="0"/>
              </a:rPr>
              <a:t>Numeris Radio Diary, Sudbury CTRL Fall 2018 (September 3 – October 28, 2018). </a:t>
            </a:r>
            <a:r>
              <a:rPr lang="en-CA" sz="650" b="1" dirty="0">
                <a:solidFill>
                  <a:schemeClr val="tx1"/>
                </a:solidFill>
                <a:latin typeface="+mn-lt"/>
                <a:cs typeface="Arial" charset="0"/>
              </a:rPr>
              <a:t>Base: P12+  </a:t>
            </a:r>
            <a:r>
              <a:rPr lang="en-CA" sz="650" b="1" dirty="0" err="1">
                <a:solidFill>
                  <a:schemeClr val="tx1"/>
                </a:solidFill>
                <a:latin typeface="+mn-lt"/>
                <a:cs typeface="Arial" charset="0"/>
              </a:rPr>
              <a:t>Rch</a:t>
            </a:r>
            <a:r>
              <a:rPr lang="en-CA" sz="650" b="1" dirty="0">
                <a:solidFill>
                  <a:schemeClr val="tx1"/>
                </a:solidFill>
                <a:latin typeface="+mn-lt"/>
                <a:cs typeface="Arial" charset="0"/>
              </a:rPr>
              <a:t> % Comp,  Reach Plan Mo-Su 5a-1a. Tune in to CJRQ-FM.  Please note some profiles may not add up to 100% due to non-respondents.  ICONS: FLATICON.COM. *FC </a:t>
            </a:r>
            <a:r>
              <a:rPr lang="en-CA" sz="650" b="1" dirty="0" err="1">
                <a:solidFill>
                  <a:schemeClr val="tx1"/>
                </a:solidFill>
                <a:latin typeface="+mn-lt"/>
                <a:cs typeface="Arial" charset="0"/>
              </a:rPr>
              <a:t>Cume</a:t>
            </a:r>
            <a:r>
              <a:rPr lang="en-CA" sz="650" b="1" dirty="0">
                <a:solidFill>
                  <a:schemeClr val="tx1"/>
                </a:solidFill>
                <a:latin typeface="+mn-lt"/>
                <a:cs typeface="Arial" charset="0"/>
              </a:rPr>
              <a: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48&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precDefaultPercent&gt;&lt;m_precDefaultDate/&gt;&lt;m_precDefaultYear/&gt;&lt;m_precDefaultQuarter/&gt;&lt;m_precDefaultMonth/&gt;&lt;m_precDefaultWeek/&gt;&lt;m_precDefaultDay/&gt;&lt;m_mruColor&gt;&lt;m_vecMRU length=&quot;10&quot;&gt;&lt;elem m_fUsage=&quot;2.43900000000000010000E+000&quot;&gt;&lt;m_msothmcolidx val=&quot;0&quot;/&gt;&lt;m_rgb r=&quot;da&quot; g=&quot;29&quot; b=&quot;1c&quot;/&gt;&lt;m_ppcolschidx tagver0=&quot;23004&quot; tagname0=&quot;m_ppcolschidxUNRECOGNIZED&quot; val=&quot;0&quot;/&gt;&lt;m_nBrightness val=&quot;0&quot;/&gt;&lt;/elem&gt;&lt;elem m_fUsage=&quot;2.24659000000000030000E+000&quot;&gt;&lt;m_msothmcolidx val=&quot;0&quot;/&gt;&lt;m_rgb r=&quot;ff&quot; g=&quot;99&quot; b=&quot;0&quot;/&gt;&lt;m_ppcolschidx tagver0=&quot;23004&quot; tagname0=&quot;m_ppcolschidxUNRECOGNIZED&quot; val=&quot;0&quot;/&gt;&lt;m_nBrightness val=&quot;0&quot;/&gt;&lt;/elem&gt;&lt;elem m_fUsage=&quot;1.00973790000000000000E+000&quot;&gt;&lt;m_msothmcolidx val=&quot;0&quot;/&gt;&lt;m_rgb r=&quot;0&quot; g=&quot;33&quot; b=&quot;cc&quot;/&gt;&lt;m_ppcolschidx tagver0=&quot;23004&quot; tagname0=&quot;m_ppcolschidxUNRECOGNIZED&quot; val=&quot;0&quot;/&gt;&lt;m_nBrightness val=&quot;0&quot;/&gt;&lt;/elem&gt;&lt;elem m_fUsage=&quot;8.17887699000000020000E-001&quot;&gt;&lt;m_msothmcolidx val=&quot;0&quot;/&gt;&lt;m_rgb r=&quot;77&quot; g=&quot;77&quot; b=&quot;77&quot;/&gt;&lt;m_ppcolschidx tagver0=&quot;23004&quot; tagname0=&quot;m_ppcolschidxUNRECOGNIZED&quot; val=&quot;0&quot;/&gt;&lt;m_nBrightness val=&quot;0&quot;/&gt;&lt;/elem&gt;&lt;elem m_fUsage=&quot;5.96240132571000060000E-001&quot;&gt;&lt;m_msothmcolidx val=&quot;0&quot;/&gt;&lt;m_rgb r=&quot;0&quot; g=&quot;99&quot; b=&quot;0&quot;/&gt;&lt;m_ppcolschidx tagver0=&quot;23004&quot; tagname0=&quot;m_ppcolschidxUNRECOGNIZED&quot; val=&quot;0&quot;/&gt;&lt;m_nBrightness val=&quot;0&quot;/&gt;&lt;/elem&gt;&lt;elem m_fUsage=&quot;4.82954507382510060000E-001&quot;&gt;&lt;m_msothmcolidx val=&quot;0&quot;/&gt;&lt;m_rgb r=&quot;cc&quot; g=&quot;0&quot; b=&quot;0&quot;/&gt;&lt;m_ppcolschidx tagver0=&quot;23004&quot; tagname0=&quot;m_ppcolschidxUNRECOGNIZED&quot; val=&quot;0&quot;/&gt;&lt;m_nBrightness val=&quot;0&quot;/&gt;&lt;/elem&gt;&lt;elem m_fUsage=&quot;3.91193150979833200000E-001&quot;&gt;&lt;m_msothmcolidx val=&quot;0&quot;/&gt;&lt;m_rgb r=&quot;7f&quot; g=&quot;7f&quot; b=&quot;7f&quot;/&gt;&lt;m_ppcolschidx tagver0=&quot;23004&quot; tagname0=&quot;m_ppcolschidxUNRECOGNIZED&quot; val=&quot;0&quot;/&gt;&lt;m_nBrightness val=&quot;0&quot;/&gt;&lt;/elem&gt;&lt;elem m_fUsage=&quot;3.48678440100000150000E-001&quot;&gt;&lt;m_msothmcolidx val=&quot;0&quot;/&gt;&lt;m_rgb r=&quot;dd&quot; g=&quot;dd&quot; b=&quot;dd&quot;/&gt;&lt;m_ppcolschidx tagver0=&quot;23004&quot; tagname0=&quot;m_ppcolschidxUNRECOGNIZED&quot; val=&quot;0&quot;/&gt;&lt;m_nBrightness val=&quot;0&quot;/&gt;&lt;/elem&gt;&lt;elem m_fUsage=&quot;2.88348471587235030000E-001&quot;&gt;&lt;m_msothmcolidx val=&quot;0&quot;/&gt;&lt;m_rgb r=&quot;be&quot; g=&quot;0&quot; b=&quot;0&quot;/&gt;&lt;m_ppcolschidx tagver0=&quot;23004&quot; tagname0=&quot;m_ppcolschidxUNRECOGNIZED&quot; val=&quot;0&quot;/&gt;&lt;m_nBrightness val=&quot;0&quot;/&gt;&lt;/elem&gt;&lt;elem m_fUsage=&quot;2.85179807064298410000E-001&quot;&gt;&lt;m_msothmcolidx val=&quot;0&quot;/&gt;&lt;m_rgb r=&quot;0&quot; g=&quot;95&quot; b=&quot;0&quot;/&gt;&lt;m_ppcolschidx tagver0=&quot;23004&quot; tagname0=&quot;m_ppcolschidxUNRECOGNIZED&quot; val=&quot;0&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resentation_ROGERS_v9">
  <a:themeElements>
    <a:clrScheme name="Custom 1">
      <a:dk1>
        <a:srgbClr val="414042"/>
      </a:dk1>
      <a:lt1>
        <a:sysClr val="window" lastClr="FFFFFF"/>
      </a:lt1>
      <a:dk2>
        <a:srgbClr val="DA291C"/>
      </a:dk2>
      <a:lt2>
        <a:srgbClr val="00A0B7"/>
      </a:lt2>
      <a:accent1>
        <a:srgbClr val="74CEE0"/>
      </a:accent1>
      <a:accent2>
        <a:srgbClr val="BBE4ED"/>
      </a:accent2>
      <a:accent3>
        <a:srgbClr val="FFBF3F"/>
      </a:accent3>
      <a:accent4>
        <a:srgbClr val="414042"/>
      </a:accent4>
      <a:accent5>
        <a:srgbClr val="4BACC6"/>
      </a:accent5>
      <a:accent6>
        <a:srgbClr val="DA291C"/>
      </a:accent6>
      <a:hlink>
        <a:srgbClr val="414042"/>
      </a:hlink>
      <a:folHlink>
        <a:srgbClr val="DA291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marL="185738" indent="-185738" algn="l" defTabSz="483306" fontAlgn="auto">
          <a:spcBef>
            <a:spcPts val="100"/>
          </a:spcBef>
          <a:spcAft>
            <a:spcPts val="0"/>
          </a:spcAft>
          <a:buFont typeface="Arial" panose="020B0604020202020204" pitchFamily="34" charset="0"/>
          <a:buChar char="•"/>
          <a:defRPr dirty="0">
            <a:solidFill>
              <a:srgbClr val="414042"/>
            </a:solidFill>
            <a:latin typeface="Arial"/>
            <a:cs typeface="Arial"/>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2B60AB47B9E6498A2A61413857EC56" ma:contentTypeVersion="8" ma:contentTypeDescription="Create a new document." ma:contentTypeScope="" ma:versionID="119657f18b961a06d5bfde22c5873536">
  <xsd:schema xmlns:xsd="http://www.w3.org/2001/XMLSchema" xmlns:xs="http://www.w3.org/2001/XMLSchema" xmlns:p="http://schemas.microsoft.com/office/2006/metadata/properties" xmlns:ns2="21ad39d6-c52b-4d4d-ac98-6ea60560170f" xmlns:ns3="275fb2a5-0a0b-4cb4-a44b-1b264874a3b5" targetNamespace="http://schemas.microsoft.com/office/2006/metadata/properties" ma:root="true" ma:fieldsID="fb3a5b5a270dcd08ebaedf5ee5e43171" ns2:_="" ns3:_="">
    <xsd:import namespace="21ad39d6-c52b-4d4d-ac98-6ea60560170f"/>
    <xsd:import namespace="275fb2a5-0a0b-4cb4-a44b-1b264874a3b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ad39d6-c52b-4d4d-ac98-6ea60560170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5fb2a5-0a0b-4cb4-a44b-1b264874a3b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E6561C-B8C5-46BD-8D32-E0CA51FFC0E5}">
  <ds:schemaRefs>
    <ds:schemaRef ds:uri="http://schemas.microsoft.com/sharepoint/v3/contenttype/forms"/>
  </ds:schemaRefs>
</ds:datastoreItem>
</file>

<file path=customXml/itemProps2.xml><?xml version="1.0" encoding="utf-8"?>
<ds:datastoreItem xmlns:ds="http://schemas.openxmlformats.org/officeDocument/2006/customXml" ds:itemID="{116670F0-C823-4276-B032-0BCEB537A95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4F6B3CC-CF81-48BD-9700-A28EF865D08F}"/>
</file>

<file path=docProps/app.xml><?xml version="1.0" encoding="utf-8"?>
<Properties xmlns="http://schemas.openxmlformats.org/officeDocument/2006/extended-properties" xmlns:vt="http://schemas.openxmlformats.org/officeDocument/2006/docPropsVTypes">
  <Template>Presentation_ROGERS_v9.potx</Template>
  <TotalTime>10862</TotalTime>
  <Words>572</Words>
  <Application>Microsoft Office PowerPoint</Application>
  <PresentationFormat>Custom</PresentationFormat>
  <Paragraphs>120</Paragraphs>
  <Slides>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Arial Narrow</vt:lpstr>
      <vt:lpstr>Courier New</vt:lpstr>
      <vt:lpstr>Palatino</vt:lpstr>
      <vt:lpstr>Presentation_ROGERS_v9</vt:lpstr>
      <vt:lpstr>think-cell Slide</vt:lpstr>
      <vt:lpstr>PowerPoint Presentation</vt:lpstr>
      <vt:lpstr>PowerPoint Presentation</vt:lpstr>
    </vt:vector>
  </TitlesOfParts>
  <Company>Rogers Communications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Shapiro</dc:creator>
  <cp:lastModifiedBy>Pamela Stanley</cp:lastModifiedBy>
  <cp:revision>276</cp:revision>
  <cp:lastPrinted>2016-06-03T18:38:16Z</cp:lastPrinted>
  <dcterms:created xsi:type="dcterms:W3CDTF">2015-03-09T18:16:30Z</dcterms:created>
  <dcterms:modified xsi:type="dcterms:W3CDTF">2018-12-10T15:42:55Z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0x010100AD2B60AB47B9E6498A2A61413857EC56</vt:lpwstr>
  </property>
</Properties>
</file>